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diagrams/data17.xml" ContentType="application/vnd.openxmlformats-officedocument.drawingml.diagramData+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diagrams/quickStyle17.xml" ContentType="application/vnd.openxmlformats-officedocument.drawingml.diagramStyl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layout17.xml" ContentType="application/vnd.openxmlformats-officedocument.drawingml.diagramLayout+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diagrams/layout13.xml" ContentType="application/vnd.openxmlformats-officedocument.drawingml.diagramLayout+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colors16.xml" ContentType="application/vnd.openxmlformats-officedocument.drawingml.diagramColors+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diagrams/colors12.xml" ContentType="application/vnd.openxmlformats-officedocument.drawingml.diagramColors+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Override PartName="/ppt/diagrams/drawing15.xml" ContentType="application/vnd.ms-office.drawingml.diagramDrawing+xml"/>
  <Override PartName="/ppt/diagrams/layout2.xml" ContentType="application/vnd.openxmlformats-officedocument.drawingml.diagramLayout+xml"/>
  <Default Extension="vml" ContentType="application/vnd.openxmlformats-officedocument.vmlDrawing"/>
  <Override PartName="/ppt/comments/comment1.xml" ContentType="application/vnd.openxmlformats-officedocument.presentationml.comments+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colors17.xml" ContentType="application/vnd.openxmlformats-officedocument.drawingml.diagramColors+xml"/>
  <Override PartName="/ppt/diagrams/drawing11.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diagrams/colors15.xml" ContentType="application/vnd.openxmlformats-officedocument.drawingml.diagramColors+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diagrams/data15.xml" ContentType="application/vnd.openxmlformats-officedocument.drawingml.diagramData+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diagrams/quickStyle15.xml" ContentType="application/vnd.openxmlformats-officedocument.drawingml.diagramStyle+xml"/>
  <Override PartName="/ppt/diagrams/drawing16.xml" ContentType="application/vnd.ms-office.drawingml.diagramDrawing+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comments/comment2.xml" ContentType="application/vnd.openxmlformats-officedocument.presentationml.comments+xml"/>
  <Override PartName="/ppt/diagrams/layout15.xml" ContentType="application/vnd.openxmlformats-officedocument.drawingml.diagramLayout+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diagrams/layout11.xml" ContentType="application/vnd.openxmlformats-officedocument.drawingml.diagramLayout+xml"/>
  <Override PartName="/ppt/diagrams/colors14.xml" ContentType="application/vnd.openxmlformats-officedocument.drawingml.diagramColors+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diagrams/colors2.xml" ContentType="application/vnd.openxmlformats-officedocument.drawingml.diagramColors+xml"/>
  <Override PartName="/ppt/notesSlides/notesSlide1.xml" ContentType="application/vnd.openxmlformats-officedocument.presentationml.notesSlide+xml"/>
  <Override PartName="/ppt/diagrams/quickStyle5.xml" ContentType="application/vnd.openxmlformats-officedocument.drawingml.diagramStyle+xml"/>
  <Override PartName="/ppt/diagrams/data16.xml" ContentType="application/vnd.openxmlformats-officedocument.drawingml.diagramData+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diagrams/quickStyle16.xml" ContentType="application/vnd.openxmlformats-officedocument.drawingml.diagramStyle+xml"/>
  <Override PartName="/ppt/diagrams/drawing17.xml" ContentType="application/vnd.ms-office.drawingml.diagramDrawing+xml"/>
  <Override PartName="/ppt/slides/slide20.xml" ContentType="application/vnd.openxmlformats-officedocument.presentationml.slide+xml"/>
  <Override PartName="/ppt/diagrams/layout4.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layout16.xml" ContentType="application/vnd.openxmlformats-officedocument.drawingml.diagramLayout+xml"/>
  <Override PartName="/ppt/diagrams/drawing13.xml" ContentType="application/vnd.ms-office.drawingml.diagramDrawing+xml"/>
  <Override PartName="/ppt/diagrams/drawing6.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1019" r:id="rId2"/>
    <p:sldId id="260" r:id="rId3"/>
    <p:sldId id="1020" r:id="rId4"/>
    <p:sldId id="326" r:id="rId5"/>
    <p:sldId id="1079" r:id="rId6"/>
    <p:sldId id="853" r:id="rId7"/>
    <p:sldId id="855" r:id="rId8"/>
    <p:sldId id="1080" r:id="rId9"/>
    <p:sldId id="854" r:id="rId10"/>
    <p:sldId id="1085" r:id="rId11"/>
    <p:sldId id="1086" r:id="rId12"/>
    <p:sldId id="1087" r:id="rId13"/>
    <p:sldId id="1083" r:id="rId14"/>
    <p:sldId id="857" r:id="rId15"/>
    <p:sldId id="858" r:id="rId16"/>
    <p:sldId id="859" r:id="rId17"/>
    <p:sldId id="860" r:id="rId18"/>
    <p:sldId id="861" r:id="rId19"/>
    <p:sldId id="862" r:id="rId20"/>
    <p:sldId id="863" r:id="rId21"/>
    <p:sldId id="864" r:id="rId22"/>
    <p:sldId id="1018" r:id="rId23"/>
    <p:sldId id="876" r:id="rId24"/>
    <p:sldId id="868" r:id="rId25"/>
    <p:sldId id="869" r:id="rId26"/>
    <p:sldId id="870" r:id="rId27"/>
    <p:sldId id="872" r:id="rId28"/>
    <p:sldId id="873" r:id="rId29"/>
    <p:sldId id="874" r:id="rId30"/>
    <p:sldId id="875" r:id="rId31"/>
    <p:sldId id="1084" r:id="rId32"/>
    <p:sldId id="852" r:id="rId33"/>
    <p:sldId id="1088" r:id="rId34"/>
    <p:sldId id="1089" r:id="rId35"/>
    <p:sldId id="880" r:id="rId36"/>
    <p:sldId id="881" r:id="rId37"/>
    <p:sldId id="887" r:id="rId38"/>
    <p:sldId id="886" r:id="rId39"/>
    <p:sldId id="1027" r:id="rId40"/>
    <p:sldId id="888" r:id="rId41"/>
    <p:sldId id="891" r:id="rId42"/>
    <p:sldId id="1090" r:id="rId43"/>
    <p:sldId id="893" r:id="rId44"/>
    <p:sldId id="1098" r:id="rId45"/>
    <p:sldId id="935" r:id="rId46"/>
    <p:sldId id="931" r:id="rId47"/>
    <p:sldId id="896" r:id="rId48"/>
    <p:sldId id="1091" r:id="rId49"/>
    <p:sldId id="1028" r:id="rId50"/>
    <p:sldId id="1033" r:id="rId51"/>
    <p:sldId id="1094" r:id="rId52"/>
    <p:sldId id="1095" r:id="rId53"/>
    <p:sldId id="1096" r:id="rId54"/>
    <p:sldId id="913" r:id="rId55"/>
    <p:sldId id="1092" r:id="rId56"/>
    <p:sldId id="1034" r:id="rId57"/>
    <p:sldId id="1036" r:id="rId58"/>
    <p:sldId id="920" r:id="rId59"/>
    <p:sldId id="934" r:id="rId60"/>
    <p:sldId id="932" r:id="rId61"/>
    <p:sldId id="1038" r:id="rId62"/>
    <p:sldId id="1097" r:id="rId63"/>
    <p:sldId id="1040" r:id="rId64"/>
    <p:sldId id="925" r:id="rId65"/>
    <p:sldId id="927" r:id="rId66"/>
    <p:sldId id="929" r:id="rId67"/>
    <p:sldId id="933" r:id="rId68"/>
    <p:sldId id="936" r:id="rId69"/>
    <p:sldId id="938" r:id="rId70"/>
    <p:sldId id="735" r:id="rId71"/>
    <p:sldId id="736" r:id="rId72"/>
    <p:sldId id="258"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xmlns=""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114" d="100"/>
          <a:sy n="114" d="100"/>
        </p:scale>
        <p:origin x="-474"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8T09:19:02.554" idx="1">
    <p:pos x="10" y="10"/>
    <p:text/>
    <p:extLst>
      <p:ext uri="{C676402C-5697-4E1C-873F-D02D1690AC5C}">
        <p15:threadingInfo xmlns:p15="http://schemas.microsoft.com/office/powerpoint/2012/main" xmlns=""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8-18T09:19:02.554" idx="1">
    <p:pos x="10" y="10"/>
    <p:text/>
    <p:extLst>
      <p:ext uri="{C676402C-5697-4E1C-873F-D02D1690AC5C}">
        <p15:threadingInfo xmlns:p15="http://schemas.microsoft.com/office/powerpoint/2012/main" xmlns="" timeZoneBias="-48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ata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8.jpeg"/><Relationship Id="rId1" Type="http://schemas.openxmlformats.org/officeDocument/2006/relationships/image" Target="../media/image10.jpeg"/></Relationships>
</file>

<file path=ppt/diagrams/_rels/data13.xml.rels><?xml version="1.0" encoding="UTF-8" standalone="yes"?>
<Relationships xmlns="http://schemas.openxmlformats.org/package/2006/relationships"><Relationship Id="rId1" Type="http://schemas.openxmlformats.org/officeDocument/2006/relationships/image" Target="../media/image10.jpeg"/></Relationships>
</file>

<file path=ppt/diagrams/_rels/data15.xml.rels><?xml version="1.0" encoding="UTF-8" standalone="yes"?>
<Relationships xmlns="http://schemas.openxmlformats.org/package/2006/relationships"><Relationship Id="rId1" Type="http://schemas.openxmlformats.org/officeDocument/2006/relationships/image" Target="../media/image10.jpeg"/></Relationships>
</file>

<file path=ppt/diagrams/_rels/data17.xml.rels><?xml version="1.0" encoding="UTF-8" standalone="yes"?>
<Relationships xmlns="http://schemas.openxmlformats.org/package/2006/relationships"><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jpeg"/><Relationship Id="rId4" Type="http://schemas.openxmlformats.org/officeDocument/2006/relationships/hyperlink" Target="https://blog.csdn.net/weixin_45393094/article/details/104795798" TargetMode="External"/></Relationships>
</file>

<file path=ppt/diagrams/_rels/data3.xml.rels><?xml version="1.0" encoding="UTF-8" standalone="yes"?>
<Relationships xmlns="http://schemas.openxmlformats.org/package/2006/relationships"><Relationship Id="rId1" Type="http://schemas.openxmlformats.org/officeDocument/2006/relationships/image" Target="../media/image10.jpeg"/></Relationships>
</file>

<file path=ppt/diagrams/_rels/data4.xml.rels><?xml version="1.0" encoding="UTF-8" standalone="yes"?>
<Relationships xmlns="http://schemas.openxmlformats.org/package/2006/relationships"><Relationship Id="rId1" Type="http://schemas.openxmlformats.org/officeDocument/2006/relationships/image" Target="../media/image10.jpeg"/></Relationships>
</file>

<file path=ppt/diagrams/_rels/data5.xml.rels><?xml version="1.0" encoding="UTF-8" standalone="yes"?>
<Relationships xmlns="http://schemas.openxmlformats.org/package/2006/relationships"><Relationship Id="rId1" Type="http://schemas.openxmlformats.org/officeDocument/2006/relationships/image" Target="../media/image10.jpeg"/></Relationships>
</file>

<file path=ppt/diagrams/_rels/data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image" Target="../media/image10.jpeg"/><Relationship Id="rId4" Type="http://schemas.openxmlformats.org/officeDocument/2006/relationships/hyperlink" Target="https://blog.csdn.net/weixin_45393094/article/details/104795798" TargetMode="External"/></Relationships>
</file>

<file path=ppt/diagrams/_rels/data7.xml.rels><?xml version="1.0" encoding="UTF-8" standalone="yes"?>
<Relationships xmlns="http://schemas.openxmlformats.org/package/2006/relationships"><Relationship Id="rId1" Type="http://schemas.openxmlformats.org/officeDocument/2006/relationships/image" Target="../media/image10.jpeg"/></Relationships>
</file>

<file path=ppt/diagrams/_rels/data8.xml.rels><?xml version="1.0" encoding="UTF-8" standalone="yes"?>
<Relationships xmlns="http://schemas.openxmlformats.org/package/2006/relationships"><Relationship Id="rId1" Type="http://schemas.openxmlformats.org/officeDocument/2006/relationships/image" Target="../media/image10.jpeg"/></Relationships>
</file>

<file path=ppt/diagrams/_rels/data9.xml.rels><?xml version="1.0" encoding="UTF-8" standalone="yes"?>
<Relationships xmlns="http://schemas.openxmlformats.org/package/2006/relationships"><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1.jpeg"/><Relationship Id="rId1" Type="http://schemas.openxmlformats.org/officeDocument/2006/relationships/image" Target="../media/image9.jpeg"/></Relationships>
</file>

<file path=ppt/diagrams/_rels/drawing1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78.jpeg"/><Relationship Id="rId1" Type="http://schemas.openxmlformats.org/officeDocument/2006/relationships/image" Target="../media/image131.jpeg"/></Relationships>
</file>

<file path=ppt/diagrams/_rels/drawing13.xml.rels><?xml version="1.0" encoding="UTF-8" standalone="yes"?>
<Relationships xmlns="http://schemas.openxmlformats.org/package/2006/relationships"><Relationship Id="rId1" Type="http://schemas.openxmlformats.org/officeDocument/2006/relationships/image" Target="../media/image131.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131.jpeg"/></Relationships>
</file>

<file path=ppt/diagrams/_rels/drawing17.xml.rels><?xml version="1.0" encoding="UTF-8" standalone="yes"?>
<Relationships xmlns="http://schemas.openxmlformats.org/package/2006/relationships"><Relationship Id="rId1" Type="http://schemas.openxmlformats.org/officeDocument/2006/relationships/image" Target="../media/image13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1.png"/><Relationship Id="rId1" Type="http://schemas.openxmlformats.org/officeDocument/2006/relationships/image" Target="../media/image131.jpeg"/><Relationship Id="rId4" Type="http://schemas.openxmlformats.org/officeDocument/2006/relationships/hyperlink" Target="https://blog.csdn.net/weixin_45393094/article/details/104795798" TargetMode="External"/></Relationships>
</file>

<file path=ppt/diagrams/_rels/drawing3.xml.rels><?xml version="1.0" encoding="UTF-8" standalone="yes"?>
<Relationships xmlns="http://schemas.openxmlformats.org/package/2006/relationships"><Relationship Id="rId1" Type="http://schemas.openxmlformats.org/officeDocument/2006/relationships/image" Target="../media/image13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31.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31.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1.png"/><Relationship Id="rId1" Type="http://schemas.openxmlformats.org/officeDocument/2006/relationships/image" Target="../media/image131.jpeg"/><Relationship Id="rId4" Type="http://schemas.openxmlformats.org/officeDocument/2006/relationships/hyperlink" Target="https://blog.csdn.net/weixin_45393094/article/details/104795798" TargetMode="External"/></Relationships>
</file>

<file path=ppt/diagrams/_rels/drawing7.xml.rels><?xml version="1.0" encoding="UTF-8" standalone="yes"?>
<Relationships xmlns="http://schemas.openxmlformats.org/package/2006/relationships"><Relationship Id="rId1" Type="http://schemas.openxmlformats.org/officeDocument/2006/relationships/image" Target="../media/image131.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131.jpeg"/></Relationships>
</file>

<file path=ppt/diagrams/_rels/drawing9.xml.rels><?xml version="1.0" encoding="UTF-8" standalone="yes"?>
<Relationships xmlns="http://schemas.openxmlformats.org/package/2006/relationships"><Relationship Id="rId1" Type="http://schemas.openxmlformats.org/officeDocument/2006/relationships/image" Target="../media/image13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人生观是对人生的总看法</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459E43AB-E76E-4DA8-B041-62D7C94D38C1}">
      <dgm:prSet phldrT="[文本]" custT="1"/>
      <dgm:spPr/>
      <dgm:t>
        <a:bodyPr/>
        <a:lstStyle/>
        <a:p>
          <a:pPr algn="ctr"/>
          <a:r>
            <a:rPr lang="zh-CN" altLang="en-US" sz="2000" kern="1200" dirty="0">
              <a:solidFill>
                <a:srgbClr val="002060"/>
              </a:solidFill>
              <a:latin typeface="微软雅黑" panose="020B0503020204020204" pitchFamily="34" charset="-122"/>
              <a:ea typeface="微软雅黑" panose="020B0503020204020204" pitchFamily="34" charset="-122"/>
              <a:cs typeface="+mn-cs"/>
            </a:rPr>
            <a:t>正确的人生观</a:t>
          </a:r>
        </a:p>
      </dgm:t>
    </dgm:pt>
    <dgm:pt modelId="{1587F024-85E2-4607-9FB1-F903A0B88D3A}" type="parTrans" cxnId="{2C9911F7-DB82-4913-8B5E-6ED6AB75EA31}">
      <dgm:prSet/>
      <dgm:spPr/>
      <dgm:t>
        <a:bodyPr/>
        <a:lstStyle/>
        <a:p>
          <a:endParaRPr lang="zh-CN" altLang="en-US"/>
        </a:p>
      </dgm:t>
    </dgm:pt>
    <dgm:pt modelId="{44A1D89E-230A-49D9-8F9E-52D28F346AB4}" type="sibTrans" cxnId="{2C9911F7-DB82-4913-8B5E-6ED6AB75EA31}">
      <dgm:prSet/>
      <dgm:spPr/>
      <dgm:t>
        <a:bodyPr/>
        <a:lstStyle/>
        <a:p>
          <a:endParaRPr lang="zh-CN" altLang="en-US"/>
        </a:p>
      </dgm:t>
    </dgm:pt>
    <dgm:pt modelId="{88BBDE91-8039-4B29-BCCA-971E0ACB0A31}">
      <dgm:prSet phldrT="[文本]" custT="1"/>
      <dgm:spPr/>
      <dgm: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创造有意义的人生</a:t>
          </a:r>
        </a:p>
      </dgm:t>
    </dgm:pt>
    <dgm:pt modelId="{F7F8A393-6125-4F97-8E0F-8A3992AB5C0A}" type="parTrans" cxnId="{36E892A8-FD87-402A-A79B-27A43799BC76}">
      <dgm:prSet/>
      <dgm:spPr/>
      <dgm:t>
        <a:bodyPr/>
        <a:lstStyle/>
        <a:p>
          <a:endParaRPr lang="zh-CN" altLang="en-US"/>
        </a:p>
      </dgm:t>
    </dgm:pt>
    <dgm:pt modelId="{59700115-BC6F-4942-A788-B30C3ADEA18D}" type="sibTrans" cxnId="{36E892A8-FD87-402A-A79B-27A43799BC76}">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3">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56000" r="-56000"/>
          </a:stretch>
        </a:blipFill>
      </dgm:spPr>
    </dgm:pt>
    <dgm:pt modelId="{8D9F2F4A-2DB1-4E3C-9CAA-B90B54B25410}" type="pres">
      <dgm:prSet presAssocID="{D5F87205-2354-4AB1-AAC2-F7FE8A3A0C4C}" presName="sibTrans" presStyleCnt="0"/>
      <dgm:spPr/>
    </dgm:pt>
    <dgm:pt modelId="{254D9DEE-A68F-4B6C-9286-84370C94E842}" type="pres">
      <dgm:prSet presAssocID="{459E43AB-E76E-4DA8-B041-62D7C94D38C1}" presName="composite" presStyleCnt="0"/>
      <dgm:spPr/>
    </dgm:pt>
    <dgm:pt modelId="{B3B71896-8598-4815-AAF2-3C7F40AEE523}" type="pres">
      <dgm:prSet presAssocID="{459E43AB-E76E-4DA8-B041-62D7C94D38C1}" presName="rect1" presStyleLbl="trAlignAcc1" presStyleIdx="1" presStyleCnt="3">
        <dgm:presLayoutVars>
          <dgm:bulletEnabled val="1"/>
        </dgm:presLayoutVars>
      </dgm:prSet>
      <dgm:spPr/>
      <dgm:t>
        <a:bodyPr/>
        <a:lstStyle/>
        <a:p>
          <a:endParaRPr lang="zh-CN" altLang="en-US"/>
        </a:p>
      </dgm:t>
    </dgm:pt>
    <dgm:pt modelId="{D1E97C4F-0F0B-415F-BBC5-B670BE60EC49}" type="pres">
      <dgm:prSet presAssocID="{459E43AB-E76E-4DA8-B041-62D7C94D38C1}" presName="rect2"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xmlns="" val="0"/>
              </a:ext>
            </a:extLst>
          </a:blip>
          <a:srcRect/>
          <a:stretch>
            <a:fillRect l="-56000" r="-56000"/>
          </a:stretch>
        </a:blipFill>
      </dgm:spPr>
    </dgm:pt>
    <dgm:pt modelId="{86012D03-E01D-4C04-A24F-A1478274B544}" type="pres">
      <dgm:prSet presAssocID="{44A1D89E-230A-49D9-8F9E-52D28F346AB4}" presName="sibTrans" presStyleCnt="0"/>
      <dgm:spPr/>
    </dgm:pt>
    <dgm:pt modelId="{209BA846-316B-4543-983F-C97710C5BFCA}" type="pres">
      <dgm:prSet presAssocID="{88BBDE91-8039-4B29-BCCA-971E0ACB0A31}" presName="composite" presStyleCnt="0"/>
      <dgm:spPr/>
    </dgm:pt>
    <dgm:pt modelId="{49A1A62B-9CB1-47D3-ABF5-E277A9E18681}" type="pres">
      <dgm:prSet presAssocID="{88BBDE91-8039-4B29-BCCA-971E0ACB0A31}" presName="rect1" presStyleLbl="trAlignAcc1" presStyleIdx="2" presStyleCnt="3">
        <dgm:presLayoutVars>
          <dgm:bulletEnabled val="1"/>
        </dgm:presLayoutVars>
      </dgm:prSet>
      <dgm:spPr/>
      <dgm:t>
        <a:bodyPr/>
        <a:lstStyle/>
        <a:p>
          <a:endParaRPr lang="zh-CN" altLang="en-US"/>
        </a:p>
      </dgm:t>
    </dgm:pt>
    <dgm:pt modelId="{E9C72680-F889-43C9-BDB8-F34916C83E78}" type="pres">
      <dgm:prSet presAssocID="{88BBDE91-8039-4B29-BCCA-971E0ACB0A31}" presName="rect2"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xmlns="" val="0"/>
              </a:ext>
            </a:extLst>
          </a:blip>
          <a:srcRect/>
          <a:stretch>
            <a:fillRect l="-56000" r="-56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D845D35E-6FD0-4C5E-897E-F1AF09640F4C}" type="presOf" srcId="{88BBDE91-8039-4B29-BCCA-971E0ACB0A31}" destId="{49A1A62B-9CB1-47D3-ABF5-E277A9E18681}"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2C9911F7-DB82-4913-8B5E-6ED6AB75EA31}" srcId="{4450BDCE-0B08-4227-80F7-25C6C1564E78}" destId="{459E43AB-E76E-4DA8-B041-62D7C94D38C1}" srcOrd="1" destOrd="0" parTransId="{1587F024-85E2-4607-9FB1-F903A0B88D3A}" sibTransId="{44A1D89E-230A-49D9-8F9E-52D28F346AB4}"/>
    <dgm:cxn modelId="{36E892A8-FD87-402A-A79B-27A43799BC76}" srcId="{4450BDCE-0B08-4227-80F7-25C6C1564E78}" destId="{88BBDE91-8039-4B29-BCCA-971E0ACB0A31}" srcOrd="2" destOrd="0" parTransId="{F7F8A393-6125-4F97-8E0F-8A3992AB5C0A}" sibTransId="{59700115-BC6F-4942-A788-B30C3ADEA18D}"/>
    <dgm:cxn modelId="{AFF88065-450B-421C-9A4A-DF05AA142B50}" type="presOf" srcId="{B9778E66-4839-4A3C-A593-340393ACF0A9}" destId="{1A95D5F9-064B-41CE-AAF6-7B9D69BA5879}" srcOrd="0" destOrd="0" presId="urn:microsoft.com/office/officeart/2008/layout/PictureStrips"/>
    <dgm:cxn modelId="{532E5463-588D-4C7F-9A48-DB409AC3F73E}" type="presOf" srcId="{459E43AB-E76E-4DA8-B041-62D7C94D38C1}" destId="{B3B71896-8598-4815-AAF2-3C7F40AEE523}"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 modelId="{7FB25549-CBB1-4FCC-AD20-FDFA80F0F524}" type="presParOf" srcId="{958BC6AB-FF6E-435A-B43A-FFD8E75C2AD5}" destId="{8D9F2F4A-2DB1-4E3C-9CAA-B90B54B25410}" srcOrd="1" destOrd="0" presId="urn:microsoft.com/office/officeart/2008/layout/PictureStrips"/>
    <dgm:cxn modelId="{49101F8C-9B7F-4CBA-BAB0-72D72C15BAC8}" type="presParOf" srcId="{958BC6AB-FF6E-435A-B43A-FFD8E75C2AD5}" destId="{254D9DEE-A68F-4B6C-9286-84370C94E842}" srcOrd="2" destOrd="0" presId="urn:microsoft.com/office/officeart/2008/layout/PictureStrips"/>
    <dgm:cxn modelId="{1924889A-70C3-4563-B5CA-CF2D7D327933}" type="presParOf" srcId="{254D9DEE-A68F-4B6C-9286-84370C94E842}" destId="{B3B71896-8598-4815-AAF2-3C7F40AEE523}" srcOrd="0" destOrd="0" presId="urn:microsoft.com/office/officeart/2008/layout/PictureStrips"/>
    <dgm:cxn modelId="{727ED259-6B92-4FEB-A416-303FE6FAF90D}" type="presParOf" srcId="{254D9DEE-A68F-4B6C-9286-84370C94E842}" destId="{D1E97C4F-0F0B-415F-BBC5-B670BE60EC49}" srcOrd="1" destOrd="0" presId="urn:microsoft.com/office/officeart/2008/layout/PictureStrips"/>
    <dgm:cxn modelId="{D3203CB3-5FB0-4CB2-A47C-2067D8B9E1D7}" type="presParOf" srcId="{958BC6AB-FF6E-435A-B43A-FFD8E75C2AD5}" destId="{86012D03-E01D-4C04-A24F-A1478274B544}" srcOrd="3" destOrd="0" presId="urn:microsoft.com/office/officeart/2008/layout/PictureStrips"/>
    <dgm:cxn modelId="{33DBA00D-B3AE-4FEC-9A4C-44817A0D535D}" type="presParOf" srcId="{958BC6AB-FF6E-435A-B43A-FFD8E75C2AD5}" destId="{209BA846-316B-4543-983F-C97710C5BFCA}" srcOrd="4" destOrd="0" presId="urn:microsoft.com/office/officeart/2008/layout/PictureStrips"/>
    <dgm:cxn modelId="{9847AE3F-1881-4943-B42D-379E39C33DED}" type="presParOf" srcId="{209BA846-316B-4543-983F-C97710C5BFCA}" destId="{49A1A62B-9CB1-47D3-ABF5-E277A9E18681}" srcOrd="0" destOrd="0" presId="urn:microsoft.com/office/officeart/2008/layout/PictureStrips"/>
    <dgm:cxn modelId="{BFAE5224-DD2D-46A9-9C70-243FBEA4EBE4}" type="presParOf" srcId="{209BA846-316B-4543-983F-C97710C5BFCA}" destId="{E9C72680-F889-43C9-BDB8-F34916C83E78}" srcOrd="1" destOrd="0" presId="urn:microsoft.com/office/officeart/2008/layout/PictureStrips"/>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1DCE05-9180-4B18-AB2C-F583A9975ECF}"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BFCD5E58-4D66-4F05-A9BE-49787A57671E}">
      <dgm:prSet phldrT="[文本]" custT="1"/>
      <dgm:spPr>
        <a:solidFill>
          <a:srgbClr val="002060"/>
        </a:solidFill>
      </dgm:spPr>
      <dgm:t>
        <a:bodyPr/>
        <a:lstStyle/>
        <a:p>
          <a:pPr>
            <a:lnSpc>
              <a:spcPct val="50000"/>
            </a:lnSpc>
          </a:pPr>
          <a:r>
            <a:rPr lang="zh-CN" altLang="en-US" sz="3200" dirty="0">
              <a:solidFill>
                <a:schemeClr val="bg1"/>
              </a:solidFill>
              <a:latin typeface="华文琥珀" panose="02010800040101010101" pitchFamily="2" charset="-122"/>
              <a:ea typeface="华文琥珀" panose="02010800040101010101" pitchFamily="2" charset="-122"/>
            </a:rPr>
            <a:t>人生</a:t>
          </a:r>
          <a:endParaRPr lang="en-US" altLang="zh-CN" sz="3200" dirty="0">
            <a:solidFill>
              <a:schemeClr val="bg1"/>
            </a:solidFill>
            <a:latin typeface="华文琥珀" panose="02010800040101010101" pitchFamily="2" charset="-122"/>
            <a:ea typeface="华文琥珀" panose="02010800040101010101" pitchFamily="2" charset="-122"/>
          </a:endParaRPr>
        </a:p>
        <a:p>
          <a:pPr>
            <a:lnSpc>
              <a:spcPct val="50000"/>
            </a:lnSpc>
          </a:pPr>
          <a:r>
            <a:rPr lang="zh-CN" altLang="en-US" sz="3200" dirty="0">
              <a:solidFill>
                <a:schemeClr val="bg1"/>
              </a:solidFill>
              <a:latin typeface="华文琥珀" panose="02010800040101010101" pitchFamily="2" charset="-122"/>
              <a:ea typeface="华文琥珀" panose="02010800040101010101" pitchFamily="2" charset="-122"/>
            </a:rPr>
            <a:t>价值</a:t>
          </a:r>
          <a:endParaRPr lang="en-US" altLang="zh-CN" sz="3200" dirty="0">
            <a:solidFill>
              <a:schemeClr val="bg1"/>
            </a:solidFill>
            <a:latin typeface="华文琥珀" panose="02010800040101010101" pitchFamily="2" charset="-122"/>
            <a:ea typeface="华文琥珀" panose="02010800040101010101" pitchFamily="2" charset="-122"/>
          </a:endParaRPr>
        </a:p>
        <a:p>
          <a:pPr>
            <a:lnSpc>
              <a:spcPct val="50000"/>
            </a:lnSpc>
          </a:pPr>
          <a:r>
            <a:rPr lang="zh-CN" altLang="en-US" sz="3200" dirty="0">
              <a:solidFill>
                <a:schemeClr val="bg1"/>
              </a:solidFill>
              <a:latin typeface="华文琥珀" panose="02010800040101010101" pitchFamily="2" charset="-122"/>
              <a:ea typeface="华文琥珀" panose="02010800040101010101" pitchFamily="2" charset="-122"/>
            </a:rPr>
            <a:t>评价</a:t>
          </a:r>
        </a:p>
      </dgm:t>
    </dgm:pt>
    <dgm:pt modelId="{E0E6E675-6F41-41D1-AB55-0F742405D9A3}" type="parTrans" cxnId="{1E3E97E5-EE82-4A3E-9322-FF1FA3C45DEA}">
      <dgm:prSet/>
      <dgm:spPr/>
      <dgm:t>
        <a:bodyPr/>
        <a:lstStyle/>
        <a:p>
          <a:endParaRPr lang="zh-CN" altLang="en-US"/>
        </a:p>
      </dgm:t>
    </dgm:pt>
    <dgm:pt modelId="{0C34E0D0-7FC2-401E-84F9-6CE80B456673}" type="sibTrans" cxnId="{1E3E97E5-EE82-4A3E-9322-FF1FA3C45DEA}">
      <dgm:prSet/>
      <dgm:spPr/>
      <dgm:t>
        <a:bodyPr/>
        <a:lstStyle/>
        <a:p>
          <a:endParaRPr lang="zh-CN" altLang="en-US"/>
        </a:p>
      </dgm:t>
    </dgm:pt>
    <dgm:pt modelId="{F72376B3-0959-4B72-A735-5989F9C73372}">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既要看贡献的大小，也要看尽力的程度。</a:t>
          </a:r>
        </a:p>
      </dgm:t>
    </dgm:pt>
    <dgm:pt modelId="{0D1BC185-CD4B-49D6-9886-F12ADBAB4649}" type="parTrans" cxnId="{3639C8E2-459B-4C3A-807A-566E2DEC0BCC}">
      <dgm:prSet/>
      <dgm:spPr/>
      <dgm:t>
        <a:bodyPr/>
        <a:lstStyle/>
        <a:p>
          <a:endParaRPr lang="zh-CN" altLang="en-US"/>
        </a:p>
      </dgm:t>
    </dgm:pt>
    <dgm:pt modelId="{ECF1B4B2-A9AE-40EA-A9E1-B99344A60D14}" type="sibTrans" cxnId="{3639C8E2-459B-4C3A-807A-566E2DEC0BCC}">
      <dgm:prSet/>
      <dgm:spPr/>
      <dgm:t>
        <a:bodyPr/>
        <a:lstStyle/>
        <a:p>
          <a:endParaRPr lang="zh-CN" altLang="en-US"/>
        </a:p>
      </dgm:t>
    </dgm:pt>
    <dgm:pt modelId="{7605273A-769C-45E3-8FE6-A84DEB8E1316}">
      <dgm:prSet phldrT="[文本]" phldr="1"/>
      <dgm:spPr/>
      <dgm:t>
        <a:bodyPr/>
        <a:lstStyle/>
        <a:p>
          <a:endParaRPr lang="zh-CN" altLang="en-US"/>
        </a:p>
      </dgm:t>
    </dgm:pt>
    <dgm:pt modelId="{BD151B29-B70A-4B80-92E8-DFD31FBDE3B5}" type="parTrans" cxnId="{EA6E5AD2-3D06-4C42-8558-1055EFB5898D}">
      <dgm:prSet/>
      <dgm:spPr/>
      <dgm:t>
        <a:bodyPr/>
        <a:lstStyle/>
        <a:p>
          <a:endParaRPr lang="zh-CN" altLang="en-US"/>
        </a:p>
      </dgm:t>
    </dgm:pt>
    <dgm:pt modelId="{1369B04C-06D3-4757-A751-D0CB681CF346}" type="sibTrans" cxnId="{EA6E5AD2-3D06-4C42-8558-1055EFB5898D}">
      <dgm:prSet/>
      <dgm:spPr/>
      <dgm:t>
        <a:bodyPr/>
        <a:lstStyle/>
        <a:p>
          <a:endParaRPr lang="zh-CN" altLang="en-US"/>
        </a:p>
      </dgm:t>
    </dgm:pt>
    <dgm:pt modelId="{EFD934E3-92C5-42B9-B7C4-5FBDCCB0CF96}">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既要尊重物质贡献，也要尊重精神贡献。</a:t>
          </a:r>
        </a:p>
      </dgm:t>
    </dgm:pt>
    <dgm:pt modelId="{D49F2F11-A56D-4088-B148-214FC71599D0}" type="sibTrans" cxnId="{472D8DAA-EE78-432A-95C4-8157E2AC3CDD}">
      <dgm:prSet/>
      <dgm:spPr/>
      <dgm:t>
        <a:bodyPr/>
        <a:lstStyle/>
        <a:p>
          <a:endParaRPr lang="zh-CN" altLang="en-US"/>
        </a:p>
      </dgm:t>
    </dgm:pt>
    <dgm:pt modelId="{D06ED5F9-80C4-4DFC-8204-CA0F9E1D2E77}" type="parTrans" cxnId="{472D8DAA-EE78-432A-95C4-8157E2AC3CDD}">
      <dgm:prSet/>
      <dgm:spPr/>
      <dgm:t>
        <a:bodyPr/>
        <a:lstStyle/>
        <a:p>
          <a:endParaRPr lang="zh-CN" altLang="en-US"/>
        </a:p>
      </dgm:t>
    </dgm:pt>
    <dgm:pt modelId="{ACE221E1-4A5E-403C-AE6C-F6BA4A0122E2}">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既要注重社会贡献，也要注重自身完善。</a:t>
          </a:r>
        </a:p>
      </dgm:t>
    </dgm:pt>
    <dgm:pt modelId="{D09BC2AB-7AAF-4255-BEB1-127C3C3C0898}" type="sibTrans" cxnId="{C45671E9-D5E4-4982-B1B0-9DEC1385FD1B}">
      <dgm:prSet/>
      <dgm:spPr/>
      <dgm:t>
        <a:bodyPr/>
        <a:lstStyle/>
        <a:p>
          <a:endParaRPr lang="zh-CN" altLang="en-US"/>
        </a:p>
      </dgm:t>
    </dgm:pt>
    <dgm:pt modelId="{4AA893CB-E747-4D8F-ABD2-61971912A0E6}" type="parTrans" cxnId="{C45671E9-D5E4-4982-B1B0-9DEC1385FD1B}">
      <dgm:prSet/>
      <dgm:spPr/>
      <dgm:t>
        <a:bodyPr/>
        <a:lstStyle/>
        <a:p>
          <a:endParaRPr lang="zh-CN" altLang="en-US"/>
        </a:p>
      </dgm:t>
    </dgm:pt>
    <dgm:pt modelId="{3C5AEA62-1746-4638-8880-289AB3F04AEF}">
      <dgm:prSet phldrT="[文本]" custT="1"/>
      <dgm:spPr>
        <a:solidFill>
          <a:schemeClr val="bg1"/>
        </a:solidFill>
        <a:ln>
          <a:solidFill>
            <a:schemeClr val="accent1">
              <a:lumMod val="75000"/>
            </a:schemeClr>
          </a:solidFill>
          <a:prstDash val="dashDot"/>
        </a:ln>
      </dgm:spPr>
      <dgm:t>
        <a:bodyPr/>
        <a:lstStyle/>
        <a:p>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50BF9741-A376-4EA8-9B02-6B52EF61ED98}" type="sibTrans" cxnId="{8D74DFC9-6CF2-4DB0-BEF0-E2A865A9A46F}">
      <dgm:prSet/>
      <dgm:spPr/>
      <dgm:t>
        <a:bodyPr/>
        <a:lstStyle/>
        <a:p>
          <a:endParaRPr lang="zh-CN" altLang="en-US"/>
        </a:p>
      </dgm:t>
    </dgm:pt>
    <dgm:pt modelId="{9C21769F-B266-4C8B-A390-E9E36B8253BD}" type="parTrans" cxnId="{8D74DFC9-6CF2-4DB0-BEF0-E2A865A9A46F}">
      <dgm:prSet/>
      <dgm:spPr/>
      <dgm:t>
        <a:bodyPr/>
        <a:lstStyle/>
        <a:p>
          <a:endParaRPr lang="zh-CN" altLang="en-US"/>
        </a:p>
      </dgm:t>
    </dgm:pt>
    <dgm:pt modelId="{3517D193-1084-48A1-862A-04D54312A565}" type="pres">
      <dgm:prSet presAssocID="{571DCE05-9180-4B18-AB2C-F583A9975ECF}" presName="cycle" presStyleCnt="0">
        <dgm:presLayoutVars>
          <dgm:chMax val="1"/>
          <dgm:dir/>
          <dgm:animLvl val="ctr"/>
          <dgm:resizeHandles val="exact"/>
        </dgm:presLayoutVars>
      </dgm:prSet>
      <dgm:spPr/>
      <dgm:t>
        <a:bodyPr/>
        <a:lstStyle/>
        <a:p>
          <a:endParaRPr lang="zh-CN" altLang="en-US"/>
        </a:p>
      </dgm:t>
    </dgm:pt>
    <dgm:pt modelId="{B9980E3E-D981-45BD-8D9B-147E1DBCEC6C}" type="pres">
      <dgm:prSet presAssocID="{BFCD5E58-4D66-4F05-A9BE-49787A57671E}" presName="centerShape" presStyleLbl="node0" presStyleIdx="0" presStyleCnt="1"/>
      <dgm:spPr/>
      <dgm:t>
        <a:bodyPr/>
        <a:lstStyle/>
        <a:p>
          <a:endParaRPr lang="zh-CN" altLang="en-US"/>
        </a:p>
      </dgm:t>
    </dgm:pt>
    <dgm:pt modelId="{CFAEB48B-39EF-41CF-87EB-380A40AD66BF}" type="pres">
      <dgm:prSet presAssocID="{0D1BC185-CD4B-49D6-9886-F12ADBAB4649}" presName="parTrans" presStyleLbl="bgSibTrans2D1" presStyleIdx="0" presStyleCnt="3"/>
      <dgm:spPr/>
      <dgm:t>
        <a:bodyPr/>
        <a:lstStyle/>
        <a:p>
          <a:endParaRPr lang="zh-CN" altLang="en-US"/>
        </a:p>
      </dgm:t>
    </dgm:pt>
    <dgm:pt modelId="{66A9A12B-18CF-4271-9A60-9B44B0588E03}" type="pres">
      <dgm:prSet presAssocID="{F72376B3-0959-4B72-A735-5989F9C73372}" presName="node" presStyleLbl="node1" presStyleIdx="0" presStyleCnt="3">
        <dgm:presLayoutVars>
          <dgm:bulletEnabled val="1"/>
        </dgm:presLayoutVars>
      </dgm:prSet>
      <dgm:spPr/>
      <dgm:t>
        <a:bodyPr/>
        <a:lstStyle/>
        <a:p>
          <a:endParaRPr lang="zh-CN" altLang="en-US"/>
        </a:p>
      </dgm:t>
    </dgm:pt>
    <dgm:pt modelId="{156A7F0F-E785-4BA4-A5FF-56B558D82CE4}" type="pres">
      <dgm:prSet presAssocID="{D06ED5F9-80C4-4DFC-8204-CA0F9E1D2E77}" presName="parTrans" presStyleLbl="bgSibTrans2D1" presStyleIdx="1" presStyleCnt="3"/>
      <dgm:spPr/>
      <dgm:t>
        <a:bodyPr/>
        <a:lstStyle/>
        <a:p>
          <a:endParaRPr lang="zh-CN" altLang="en-US"/>
        </a:p>
      </dgm:t>
    </dgm:pt>
    <dgm:pt modelId="{618BE7AD-6053-4A30-BDAF-3070BFEEC054}" type="pres">
      <dgm:prSet presAssocID="{EFD934E3-92C5-42B9-B7C4-5FBDCCB0CF96}" presName="node" presStyleLbl="node1" presStyleIdx="1" presStyleCnt="3">
        <dgm:presLayoutVars>
          <dgm:bulletEnabled val="1"/>
        </dgm:presLayoutVars>
      </dgm:prSet>
      <dgm:spPr/>
      <dgm:t>
        <a:bodyPr/>
        <a:lstStyle/>
        <a:p>
          <a:endParaRPr lang="zh-CN" altLang="en-US"/>
        </a:p>
      </dgm:t>
    </dgm:pt>
    <dgm:pt modelId="{74B370FB-3727-4A4D-A40C-4D1CD54CD587}" type="pres">
      <dgm:prSet presAssocID="{4AA893CB-E747-4D8F-ABD2-61971912A0E6}" presName="parTrans" presStyleLbl="bgSibTrans2D1" presStyleIdx="2" presStyleCnt="3"/>
      <dgm:spPr/>
      <dgm:t>
        <a:bodyPr/>
        <a:lstStyle/>
        <a:p>
          <a:endParaRPr lang="zh-CN" altLang="en-US"/>
        </a:p>
      </dgm:t>
    </dgm:pt>
    <dgm:pt modelId="{B6E40850-7A2E-4398-A672-1907300CFC80}" type="pres">
      <dgm:prSet presAssocID="{ACE221E1-4A5E-403C-AE6C-F6BA4A0122E2}" presName="node" presStyleLbl="node1" presStyleIdx="2" presStyleCnt="3">
        <dgm:presLayoutVars>
          <dgm:bulletEnabled val="1"/>
        </dgm:presLayoutVars>
      </dgm:prSet>
      <dgm:spPr/>
      <dgm:t>
        <a:bodyPr/>
        <a:lstStyle/>
        <a:p>
          <a:endParaRPr lang="zh-CN" altLang="en-US"/>
        </a:p>
      </dgm:t>
    </dgm:pt>
  </dgm:ptLst>
  <dgm:cxnLst>
    <dgm:cxn modelId="{4D8379A1-681E-44CE-9F74-F61D85DD3F4F}" type="presOf" srcId="{BFCD5E58-4D66-4F05-A9BE-49787A57671E}" destId="{B9980E3E-D981-45BD-8D9B-147E1DBCEC6C}" srcOrd="0" destOrd="0" presId="urn:microsoft.com/office/officeart/2005/8/layout/radial4"/>
    <dgm:cxn modelId="{472D8DAA-EE78-432A-95C4-8157E2AC3CDD}" srcId="{BFCD5E58-4D66-4F05-A9BE-49787A57671E}" destId="{EFD934E3-92C5-42B9-B7C4-5FBDCCB0CF96}" srcOrd="1" destOrd="0" parTransId="{D06ED5F9-80C4-4DFC-8204-CA0F9E1D2E77}" sibTransId="{D49F2F11-A56D-4088-B148-214FC71599D0}"/>
    <dgm:cxn modelId="{DF92C0AE-3B39-4CD3-A367-3A1E379A69B6}" type="presOf" srcId="{D06ED5F9-80C4-4DFC-8204-CA0F9E1D2E77}" destId="{156A7F0F-E785-4BA4-A5FF-56B558D82CE4}" srcOrd="0" destOrd="0" presId="urn:microsoft.com/office/officeart/2005/8/layout/radial4"/>
    <dgm:cxn modelId="{8D74DFC9-6CF2-4DB0-BEF0-E2A865A9A46F}" srcId="{571DCE05-9180-4B18-AB2C-F583A9975ECF}" destId="{3C5AEA62-1746-4638-8880-289AB3F04AEF}" srcOrd="1" destOrd="0" parTransId="{9C21769F-B266-4C8B-A390-E9E36B8253BD}" sibTransId="{50BF9741-A376-4EA8-9B02-6B52EF61ED98}"/>
    <dgm:cxn modelId="{1E3E97E5-EE82-4A3E-9322-FF1FA3C45DEA}" srcId="{571DCE05-9180-4B18-AB2C-F583A9975ECF}" destId="{BFCD5E58-4D66-4F05-A9BE-49787A57671E}" srcOrd="0" destOrd="0" parTransId="{E0E6E675-6F41-41D1-AB55-0F742405D9A3}" sibTransId="{0C34E0D0-7FC2-401E-84F9-6CE80B456673}"/>
    <dgm:cxn modelId="{7279CFD8-DA50-44FF-B1B3-7F2938DD859F}" type="presOf" srcId="{EFD934E3-92C5-42B9-B7C4-5FBDCCB0CF96}" destId="{618BE7AD-6053-4A30-BDAF-3070BFEEC054}" srcOrd="0" destOrd="0" presId="urn:microsoft.com/office/officeart/2005/8/layout/radial4"/>
    <dgm:cxn modelId="{31041419-4955-436A-81C4-105C6459A9C5}" type="presOf" srcId="{F72376B3-0959-4B72-A735-5989F9C73372}" destId="{66A9A12B-18CF-4271-9A60-9B44B0588E03}" srcOrd="0" destOrd="0" presId="urn:microsoft.com/office/officeart/2005/8/layout/radial4"/>
    <dgm:cxn modelId="{3639C8E2-459B-4C3A-807A-566E2DEC0BCC}" srcId="{BFCD5E58-4D66-4F05-A9BE-49787A57671E}" destId="{F72376B3-0959-4B72-A735-5989F9C73372}" srcOrd="0" destOrd="0" parTransId="{0D1BC185-CD4B-49D6-9886-F12ADBAB4649}" sibTransId="{ECF1B4B2-A9AE-40EA-A9E1-B99344A60D14}"/>
    <dgm:cxn modelId="{C45671E9-D5E4-4982-B1B0-9DEC1385FD1B}" srcId="{BFCD5E58-4D66-4F05-A9BE-49787A57671E}" destId="{ACE221E1-4A5E-403C-AE6C-F6BA4A0122E2}" srcOrd="2" destOrd="0" parTransId="{4AA893CB-E747-4D8F-ABD2-61971912A0E6}" sibTransId="{D09BC2AB-7AAF-4255-BEB1-127C3C3C0898}"/>
    <dgm:cxn modelId="{76308952-3CC3-4549-AE23-511E49025D2C}" type="presOf" srcId="{4AA893CB-E747-4D8F-ABD2-61971912A0E6}" destId="{74B370FB-3727-4A4D-A40C-4D1CD54CD587}" srcOrd="0" destOrd="0" presId="urn:microsoft.com/office/officeart/2005/8/layout/radial4"/>
    <dgm:cxn modelId="{EA6E5AD2-3D06-4C42-8558-1055EFB5898D}" srcId="{571DCE05-9180-4B18-AB2C-F583A9975ECF}" destId="{7605273A-769C-45E3-8FE6-A84DEB8E1316}" srcOrd="2" destOrd="0" parTransId="{BD151B29-B70A-4B80-92E8-DFD31FBDE3B5}" sibTransId="{1369B04C-06D3-4757-A751-D0CB681CF346}"/>
    <dgm:cxn modelId="{8C7E0B55-8A8F-4C4E-8234-A2F5E7F8B014}" type="presOf" srcId="{ACE221E1-4A5E-403C-AE6C-F6BA4A0122E2}" destId="{B6E40850-7A2E-4398-A672-1907300CFC80}" srcOrd="0" destOrd="0" presId="urn:microsoft.com/office/officeart/2005/8/layout/radial4"/>
    <dgm:cxn modelId="{A76C68A0-4DCE-4DB5-A990-75D4BFBC7568}" type="presOf" srcId="{571DCE05-9180-4B18-AB2C-F583A9975ECF}" destId="{3517D193-1084-48A1-862A-04D54312A565}" srcOrd="0" destOrd="0" presId="urn:microsoft.com/office/officeart/2005/8/layout/radial4"/>
    <dgm:cxn modelId="{66249F90-7002-4C18-8C61-FF241BAA8DC1}" type="presOf" srcId="{0D1BC185-CD4B-49D6-9886-F12ADBAB4649}" destId="{CFAEB48B-39EF-41CF-87EB-380A40AD66BF}" srcOrd="0" destOrd="0" presId="urn:microsoft.com/office/officeart/2005/8/layout/radial4"/>
    <dgm:cxn modelId="{9E4C2609-94BC-43A2-B1F8-9D12096F0068}" type="presParOf" srcId="{3517D193-1084-48A1-862A-04D54312A565}" destId="{B9980E3E-D981-45BD-8D9B-147E1DBCEC6C}" srcOrd="0" destOrd="0" presId="urn:microsoft.com/office/officeart/2005/8/layout/radial4"/>
    <dgm:cxn modelId="{5B85B6B8-F34F-489D-AF57-2BCB71A04535}" type="presParOf" srcId="{3517D193-1084-48A1-862A-04D54312A565}" destId="{CFAEB48B-39EF-41CF-87EB-380A40AD66BF}" srcOrd="1" destOrd="0" presId="urn:microsoft.com/office/officeart/2005/8/layout/radial4"/>
    <dgm:cxn modelId="{7F4B06E1-3FC6-4427-B62E-59DA62DEBE40}" type="presParOf" srcId="{3517D193-1084-48A1-862A-04D54312A565}" destId="{66A9A12B-18CF-4271-9A60-9B44B0588E03}" srcOrd="2" destOrd="0" presId="urn:microsoft.com/office/officeart/2005/8/layout/radial4"/>
    <dgm:cxn modelId="{22ECC95F-9752-4771-8B88-6C8A31669A2B}" type="presParOf" srcId="{3517D193-1084-48A1-862A-04D54312A565}" destId="{156A7F0F-E785-4BA4-A5FF-56B558D82CE4}" srcOrd="3" destOrd="0" presId="urn:microsoft.com/office/officeart/2005/8/layout/radial4"/>
    <dgm:cxn modelId="{5AFDBA2C-2C61-42E1-9AC1-5F57DCCF389C}" type="presParOf" srcId="{3517D193-1084-48A1-862A-04D54312A565}" destId="{618BE7AD-6053-4A30-BDAF-3070BFEEC054}" srcOrd="4" destOrd="0" presId="urn:microsoft.com/office/officeart/2005/8/layout/radial4"/>
    <dgm:cxn modelId="{CCC439DE-8C2B-46AB-8477-31BACA171393}" type="presParOf" srcId="{3517D193-1084-48A1-862A-04D54312A565}" destId="{74B370FB-3727-4A4D-A40C-4D1CD54CD587}" srcOrd="5" destOrd="0" presId="urn:microsoft.com/office/officeart/2005/8/layout/radial4"/>
    <dgm:cxn modelId="{CF8B5F7F-1DFC-48EB-8933-9E5925B5B661}" type="presParOf" srcId="{3517D193-1084-48A1-862A-04D54312A565}" destId="{B6E40850-7A2E-4398-A672-1907300CFC80}" srcOrd="6" destOrd="0" presId="urn:microsoft.com/office/officeart/2005/8/layout/radial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71DCE05-9180-4B18-AB2C-F583A9975ECF}"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BFCD5E58-4D66-4F05-A9BE-49787A57671E}">
      <dgm:prSet phldrT="[文本]" custT="1"/>
      <dgm:spPr>
        <a:solidFill>
          <a:srgbClr val="002060"/>
        </a:solidFill>
      </dgm:spPr>
      <dgm:t>
        <a:bodyPr/>
        <a:lstStyle/>
        <a:p>
          <a:pPr>
            <a:lnSpc>
              <a:spcPts val="3300"/>
            </a:lnSpc>
          </a:pPr>
          <a:r>
            <a:rPr lang="zh-CN" altLang="en-US" sz="2800" dirty="0">
              <a:solidFill>
                <a:schemeClr val="bg1"/>
              </a:solidFill>
              <a:latin typeface="华文琥珀" panose="02010800040101010101" pitchFamily="2" charset="-122"/>
              <a:ea typeface="华文琥珀" panose="02010800040101010101" pitchFamily="2" charset="-122"/>
            </a:rPr>
            <a:t>人生价值实现条件</a:t>
          </a:r>
        </a:p>
      </dgm:t>
    </dgm:pt>
    <dgm:pt modelId="{E0E6E675-6F41-41D1-AB55-0F742405D9A3}" type="parTrans" cxnId="{1E3E97E5-EE82-4A3E-9322-FF1FA3C45DEA}">
      <dgm:prSet/>
      <dgm:spPr/>
      <dgm:t>
        <a:bodyPr/>
        <a:lstStyle/>
        <a:p>
          <a:endParaRPr lang="zh-CN" altLang="en-US"/>
        </a:p>
      </dgm:t>
    </dgm:pt>
    <dgm:pt modelId="{0C34E0D0-7FC2-401E-84F9-6CE80B456673}" type="sibTrans" cxnId="{1E3E97E5-EE82-4A3E-9322-FF1FA3C45DEA}">
      <dgm:prSet/>
      <dgm:spPr/>
      <dgm:t>
        <a:bodyPr/>
        <a:lstStyle/>
        <a:p>
          <a:endParaRPr lang="zh-CN" altLang="en-US"/>
        </a:p>
      </dgm:t>
    </dgm:pt>
    <dgm:pt modelId="{F72376B3-0959-4B72-A735-5989F9C73372}">
      <dgm:prSet phldrT="[文本]" custT="1"/>
      <dgm:spPr>
        <a:solidFill>
          <a:schemeClr val="bg1"/>
        </a:solidFill>
        <a:ln>
          <a:solidFill>
            <a:schemeClr val="accent1">
              <a:lumMod val="75000"/>
            </a:schemeClr>
          </a:solidFill>
          <a:prstDash val="dashDot"/>
        </a:ln>
      </dgm:spPr>
      <dgm: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实现人生价值要从社会客观条件出发。</a:t>
          </a:r>
        </a:p>
      </dgm:t>
    </dgm:pt>
    <dgm:pt modelId="{0D1BC185-CD4B-49D6-9886-F12ADBAB4649}" type="parTrans" cxnId="{3639C8E2-459B-4C3A-807A-566E2DEC0BCC}">
      <dgm:prSet/>
      <dgm:spPr/>
      <dgm:t>
        <a:bodyPr/>
        <a:lstStyle/>
        <a:p>
          <a:endParaRPr lang="zh-CN" altLang="en-US"/>
        </a:p>
      </dgm:t>
    </dgm:pt>
    <dgm:pt modelId="{ECF1B4B2-A9AE-40EA-A9E1-B99344A60D14}" type="sibTrans" cxnId="{3639C8E2-459B-4C3A-807A-566E2DEC0BCC}">
      <dgm:prSet/>
      <dgm:spPr/>
      <dgm:t>
        <a:bodyPr/>
        <a:lstStyle/>
        <a:p>
          <a:endParaRPr lang="zh-CN" altLang="en-US"/>
        </a:p>
      </dgm:t>
    </dgm:pt>
    <dgm:pt modelId="{7605273A-769C-45E3-8FE6-A84DEB8E1316}">
      <dgm:prSet phldrT="[文本]" phldr="1"/>
      <dgm:spPr/>
      <dgm:t>
        <a:bodyPr/>
        <a:lstStyle/>
        <a:p>
          <a:endParaRPr lang="zh-CN" altLang="en-US"/>
        </a:p>
      </dgm:t>
    </dgm:pt>
    <dgm:pt modelId="{BD151B29-B70A-4B80-92E8-DFD31FBDE3B5}" type="parTrans" cxnId="{EA6E5AD2-3D06-4C42-8558-1055EFB5898D}">
      <dgm:prSet/>
      <dgm:spPr/>
      <dgm:t>
        <a:bodyPr/>
        <a:lstStyle/>
        <a:p>
          <a:endParaRPr lang="zh-CN" altLang="en-US"/>
        </a:p>
      </dgm:t>
    </dgm:pt>
    <dgm:pt modelId="{1369B04C-06D3-4757-A751-D0CB681CF346}" type="sibTrans" cxnId="{EA6E5AD2-3D06-4C42-8558-1055EFB5898D}">
      <dgm:prSet/>
      <dgm:spPr/>
      <dgm:t>
        <a:bodyPr/>
        <a:lstStyle/>
        <a:p>
          <a:endParaRPr lang="zh-CN" altLang="en-US"/>
        </a:p>
      </dgm:t>
    </dgm:pt>
    <dgm:pt modelId="{EFD934E3-92C5-42B9-B7C4-5FBDCCB0CF96}">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实现人生价值要从个体自身条件出发。</a:t>
          </a:r>
        </a:p>
      </dgm:t>
    </dgm:pt>
    <dgm:pt modelId="{D49F2F11-A56D-4088-B148-214FC71599D0}" type="sibTrans" cxnId="{472D8DAA-EE78-432A-95C4-8157E2AC3CDD}">
      <dgm:prSet/>
      <dgm:spPr/>
      <dgm:t>
        <a:bodyPr/>
        <a:lstStyle/>
        <a:p>
          <a:endParaRPr lang="zh-CN" altLang="en-US"/>
        </a:p>
      </dgm:t>
    </dgm:pt>
    <dgm:pt modelId="{D06ED5F9-80C4-4DFC-8204-CA0F9E1D2E77}" type="parTrans" cxnId="{472D8DAA-EE78-432A-95C4-8157E2AC3CDD}">
      <dgm:prSet/>
      <dgm:spPr/>
      <dgm:t>
        <a:bodyPr/>
        <a:lstStyle/>
        <a:p>
          <a:endParaRPr lang="zh-CN" altLang="en-US"/>
        </a:p>
      </dgm:t>
    </dgm:pt>
    <dgm:pt modelId="{ACE221E1-4A5E-403C-AE6C-F6BA4A0122E2}">
      <dgm:prSet phldrT="[文本]" custT="1"/>
      <dgm:spPr>
        <a:solidFill>
          <a:schemeClr val="bg1"/>
        </a:solidFill>
        <a:ln>
          <a:solidFill>
            <a:schemeClr val="accent1">
              <a:lumMod val="75000"/>
            </a:schemeClr>
          </a:solidFill>
          <a:prstDash val="dashDot"/>
        </a:ln>
      </dgm:spPr>
      <dgm:t>
        <a:bodyPr/>
        <a:lstStyle/>
        <a:p>
          <a:r>
            <a:rPr lang="zh-CN" altLang="en-US" sz="2000" dirty="0">
              <a:solidFill>
                <a:srgbClr val="002060"/>
              </a:solidFill>
              <a:latin typeface="微软雅黑" panose="020B0503020204020204" pitchFamily="34" charset="-122"/>
              <a:ea typeface="微软雅黑" panose="020B0503020204020204" pitchFamily="34" charset="-122"/>
            </a:rPr>
            <a:t>不断增强实现人生价值的能力和本领。</a:t>
          </a:r>
        </a:p>
      </dgm:t>
    </dgm:pt>
    <dgm:pt modelId="{D09BC2AB-7AAF-4255-BEB1-127C3C3C0898}" type="sibTrans" cxnId="{C45671E9-D5E4-4982-B1B0-9DEC1385FD1B}">
      <dgm:prSet/>
      <dgm:spPr/>
      <dgm:t>
        <a:bodyPr/>
        <a:lstStyle/>
        <a:p>
          <a:endParaRPr lang="zh-CN" altLang="en-US"/>
        </a:p>
      </dgm:t>
    </dgm:pt>
    <dgm:pt modelId="{4AA893CB-E747-4D8F-ABD2-61971912A0E6}" type="parTrans" cxnId="{C45671E9-D5E4-4982-B1B0-9DEC1385FD1B}">
      <dgm:prSet/>
      <dgm:spPr/>
      <dgm:t>
        <a:bodyPr/>
        <a:lstStyle/>
        <a:p>
          <a:endParaRPr lang="zh-CN" altLang="en-US"/>
        </a:p>
      </dgm:t>
    </dgm:pt>
    <dgm:pt modelId="{3C5AEA62-1746-4638-8880-289AB3F04AEF}">
      <dgm:prSet phldrT="[文本]" custT="1"/>
      <dgm:spPr>
        <a:solidFill>
          <a:schemeClr val="bg1"/>
        </a:solidFill>
        <a:ln>
          <a:solidFill>
            <a:schemeClr val="accent1">
              <a:lumMod val="75000"/>
            </a:schemeClr>
          </a:solidFill>
          <a:prstDash val="dashDot"/>
        </a:ln>
      </dgm:spPr>
      <dgm:t>
        <a:bodyPr/>
        <a:lstStyle/>
        <a:p>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50BF9741-A376-4EA8-9B02-6B52EF61ED98}" type="sibTrans" cxnId="{8D74DFC9-6CF2-4DB0-BEF0-E2A865A9A46F}">
      <dgm:prSet/>
      <dgm:spPr/>
      <dgm:t>
        <a:bodyPr/>
        <a:lstStyle/>
        <a:p>
          <a:endParaRPr lang="zh-CN" altLang="en-US"/>
        </a:p>
      </dgm:t>
    </dgm:pt>
    <dgm:pt modelId="{9C21769F-B266-4C8B-A390-E9E36B8253BD}" type="parTrans" cxnId="{8D74DFC9-6CF2-4DB0-BEF0-E2A865A9A46F}">
      <dgm:prSet/>
      <dgm:spPr/>
      <dgm:t>
        <a:bodyPr/>
        <a:lstStyle/>
        <a:p>
          <a:endParaRPr lang="zh-CN" altLang="en-US"/>
        </a:p>
      </dgm:t>
    </dgm:pt>
    <dgm:pt modelId="{3517D193-1084-48A1-862A-04D54312A565}" type="pres">
      <dgm:prSet presAssocID="{571DCE05-9180-4B18-AB2C-F583A9975ECF}" presName="cycle" presStyleCnt="0">
        <dgm:presLayoutVars>
          <dgm:chMax val="1"/>
          <dgm:dir/>
          <dgm:animLvl val="ctr"/>
          <dgm:resizeHandles val="exact"/>
        </dgm:presLayoutVars>
      </dgm:prSet>
      <dgm:spPr/>
      <dgm:t>
        <a:bodyPr/>
        <a:lstStyle/>
        <a:p>
          <a:endParaRPr lang="zh-CN" altLang="en-US"/>
        </a:p>
      </dgm:t>
    </dgm:pt>
    <dgm:pt modelId="{B9980E3E-D981-45BD-8D9B-147E1DBCEC6C}" type="pres">
      <dgm:prSet presAssocID="{BFCD5E58-4D66-4F05-A9BE-49787A57671E}" presName="centerShape" presStyleLbl="node0" presStyleIdx="0" presStyleCnt="1"/>
      <dgm:spPr/>
      <dgm:t>
        <a:bodyPr/>
        <a:lstStyle/>
        <a:p>
          <a:endParaRPr lang="zh-CN" altLang="en-US"/>
        </a:p>
      </dgm:t>
    </dgm:pt>
    <dgm:pt modelId="{CFAEB48B-39EF-41CF-87EB-380A40AD66BF}" type="pres">
      <dgm:prSet presAssocID="{0D1BC185-CD4B-49D6-9886-F12ADBAB4649}" presName="parTrans" presStyleLbl="bgSibTrans2D1" presStyleIdx="0" presStyleCnt="3"/>
      <dgm:spPr/>
      <dgm:t>
        <a:bodyPr/>
        <a:lstStyle/>
        <a:p>
          <a:endParaRPr lang="zh-CN" altLang="en-US"/>
        </a:p>
      </dgm:t>
    </dgm:pt>
    <dgm:pt modelId="{66A9A12B-18CF-4271-9A60-9B44B0588E03}" type="pres">
      <dgm:prSet presAssocID="{F72376B3-0959-4B72-A735-5989F9C73372}" presName="node" presStyleLbl="node1" presStyleIdx="0" presStyleCnt="3" custRadScaleRad="112872" custRadScaleInc="-6831">
        <dgm:presLayoutVars>
          <dgm:bulletEnabled val="1"/>
        </dgm:presLayoutVars>
      </dgm:prSet>
      <dgm:spPr/>
      <dgm:t>
        <a:bodyPr/>
        <a:lstStyle/>
        <a:p>
          <a:endParaRPr lang="zh-CN" altLang="en-US"/>
        </a:p>
      </dgm:t>
    </dgm:pt>
    <dgm:pt modelId="{156A7F0F-E785-4BA4-A5FF-56B558D82CE4}" type="pres">
      <dgm:prSet presAssocID="{D06ED5F9-80C4-4DFC-8204-CA0F9E1D2E77}" presName="parTrans" presStyleLbl="bgSibTrans2D1" presStyleIdx="1" presStyleCnt="3"/>
      <dgm:spPr/>
      <dgm:t>
        <a:bodyPr/>
        <a:lstStyle/>
        <a:p>
          <a:endParaRPr lang="zh-CN" altLang="en-US"/>
        </a:p>
      </dgm:t>
    </dgm:pt>
    <dgm:pt modelId="{618BE7AD-6053-4A30-BDAF-3070BFEEC054}" type="pres">
      <dgm:prSet presAssocID="{EFD934E3-92C5-42B9-B7C4-5FBDCCB0CF96}" presName="node" presStyleLbl="node1" presStyleIdx="1" presStyleCnt="3">
        <dgm:presLayoutVars>
          <dgm:bulletEnabled val="1"/>
        </dgm:presLayoutVars>
      </dgm:prSet>
      <dgm:spPr/>
      <dgm:t>
        <a:bodyPr/>
        <a:lstStyle/>
        <a:p>
          <a:endParaRPr lang="zh-CN" altLang="en-US"/>
        </a:p>
      </dgm:t>
    </dgm:pt>
    <dgm:pt modelId="{74B370FB-3727-4A4D-A40C-4D1CD54CD587}" type="pres">
      <dgm:prSet presAssocID="{4AA893CB-E747-4D8F-ABD2-61971912A0E6}" presName="parTrans" presStyleLbl="bgSibTrans2D1" presStyleIdx="2" presStyleCnt="3"/>
      <dgm:spPr/>
      <dgm:t>
        <a:bodyPr/>
        <a:lstStyle/>
        <a:p>
          <a:endParaRPr lang="zh-CN" altLang="en-US"/>
        </a:p>
      </dgm:t>
    </dgm:pt>
    <dgm:pt modelId="{B6E40850-7A2E-4398-A672-1907300CFC80}" type="pres">
      <dgm:prSet presAssocID="{ACE221E1-4A5E-403C-AE6C-F6BA4A0122E2}" presName="node" presStyleLbl="node1" presStyleIdx="2" presStyleCnt="3" custRadScaleRad="111308" custRadScaleInc="6025">
        <dgm:presLayoutVars>
          <dgm:bulletEnabled val="1"/>
        </dgm:presLayoutVars>
      </dgm:prSet>
      <dgm:spPr/>
      <dgm:t>
        <a:bodyPr/>
        <a:lstStyle/>
        <a:p>
          <a:endParaRPr lang="zh-CN" altLang="en-US"/>
        </a:p>
      </dgm:t>
    </dgm:pt>
  </dgm:ptLst>
  <dgm:cxnLst>
    <dgm:cxn modelId="{4D8379A1-681E-44CE-9F74-F61D85DD3F4F}" type="presOf" srcId="{BFCD5E58-4D66-4F05-A9BE-49787A57671E}" destId="{B9980E3E-D981-45BD-8D9B-147E1DBCEC6C}" srcOrd="0" destOrd="0" presId="urn:microsoft.com/office/officeart/2005/8/layout/radial4"/>
    <dgm:cxn modelId="{472D8DAA-EE78-432A-95C4-8157E2AC3CDD}" srcId="{BFCD5E58-4D66-4F05-A9BE-49787A57671E}" destId="{EFD934E3-92C5-42B9-B7C4-5FBDCCB0CF96}" srcOrd="1" destOrd="0" parTransId="{D06ED5F9-80C4-4DFC-8204-CA0F9E1D2E77}" sibTransId="{D49F2F11-A56D-4088-B148-214FC71599D0}"/>
    <dgm:cxn modelId="{DF92C0AE-3B39-4CD3-A367-3A1E379A69B6}" type="presOf" srcId="{D06ED5F9-80C4-4DFC-8204-CA0F9E1D2E77}" destId="{156A7F0F-E785-4BA4-A5FF-56B558D82CE4}" srcOrd="0" destOrd="0" presId="urn:microsoft.com/office/officeart/2005/8/layout/radial4"/>
    <dgm:cxn modelId="{8D74DFC9-6CF2-4DB0-BEF0-E2A865A9A46F}" srcId="{571DCE05-9180-4B18-AB2C-F583A9975ECF}" destId="{3C5AEA62-1746-4638-8880-289AB3F04AEF}" srcOrd="1" destOrd="0" parTransId="{9C21769F-B266-4C8B-A390-E9E36B8253BD}" sibTransId="{50BF9741-A376-4EA8-9B02-6B52EF61ED98}"/>
    <dgm:cxn modelId="{1E3E97E5-EE82-4A3E-9322-FF1FA3C45DEA}" srcId="{571DCE05-9180-4B18-AB2C-F583A9975ECF}" destId="{BFCD5E58-4D66-4F05-A9BE-49787A57671E}" srcOrd="0" destOrd="0" parTransId="{E0E6E675-6F41-41D1-AB55-0F742405D9A3}" sibTransId="{0C34E0D0-7FC2-401E-84F9-6CE80B456673}"/>
    <dgm:cxn modelId="{7279CFD8-DA50-44FF-B1B3-7F2938DD859F}" type="presOf" srcId="{EFD934E3-92C5-42B9-B7C4-5FBDCCB0CF96}" destId="{618BE7AD-6053-4A30-BDAF-3070BFEEC054}" srcOrd="0" destOrd="0" presId="urn:microsoft.com/office/officeart/2005/8/layout/radial4"/>
    <dgm:cxn modelId="{31041419-4955-436A-81C4-105C6459A9C5}" type="presOf" srcId="{F72376B3-0959-4B72-A735-5989F9C73372}" destId="{66A9A12B-18CF-4271-9A60-9B44B0588E03}" srcOrd="0" destOrd="0" presId="urn:microsoft.com/office/officeart/2005/8/layout/radial4"/>
    <dgm:cxn modelId="{3639C8E2-459B-4C3A-807A-566E2DEC0BCC}" srcId="{BFCD5E58-4D66-4F05-A9BE-49787A57671E}" destId="{F72376B3-0959-4B72-A735-5989F9C73372}" srcOrd="0" destOrd="0" parTransId="{0D1BC185-CD4B-49D6-9886-F12ADBAB4649}" sibTransId="{ECF1B4B2-A9AE-40EA-A9E1-B99344A60D14}"/>
    <dgm:cxn modelId="{C45671E9-D5E4-4982-B1B0-9DEC1385FD1B}" srcId="{BFCD5E58-4D66-4F05-A9BE-49787A57671E}" destId="{ACE221E1-4A5E-403C-AE6C-F6BA4A0122E2}" srcOrd="2" destOrd="0" parTransId="{4AA893CB-E747-4D8F-ABD2-61971912A0E6}" sibTransId="{D09BC2AB-7AAF-4255-BEB1-127C3C3C0898}"/>
    <dgm:cxn modelId="{76308952-3CC3-4549-AE23-511E49025D2C}" type="presOf" srcId="{4AA893CB-E747-4D8F-ABD2-61971912A0E6}" destId="{74B370FB-3727-4A4D-A40C-4D1CD54CD587}" srcOrd="0" destOrd="0" presId="urn:microsoft.com/office/officeart/2005/8/layout/radial4"/>
    <dgm:cxn modelId="{EA6E5AD2-3D06-4C42-8558-1055EFB5898D}" srcId="{571DCE05-9180-4B18-AB2C-F583A9975ECF}" destId="{7605273A-769C-45E3-8FE6-A84DEB8E1316}" srcOrd="2" destOrd="0" parTransId="{BD151B29-B70A-4B80-92E8-DFD31FBDE3B5}" sibTransId="{1369B04C-06D3-4757-A751-D0CB681CF346}"/>
    <dgm:cxn modelId="{8C7E0B55-8A8F-4C4E-8234-A2F5E7F8B014}" type="presOf" srcId="{ACE221E1-4A5E-403C-AE6C-F6BA4A0122E2}" destId="{B6E40850-7A2E-4398-A672-1907300CFC80}" srcOrd="0" destOrd="0" presId="urn:microsoft.com/office/officeart/2005/8/layout/radial4"/>
    <dgm:cxn modelId="{A76C68A0-4DCE-4DB5-A990-75D4BFBC7568}" type="presOf" srcId="{571DCE05-9180-4B18-AB2C-F583A9975ECF}" destId="{3517D193-1084-48A1-862A-04D54312A565}" srcOrd="0" destOrd="0" presId="urn:microsoft.com/office/officeart/2005/8/layout/radial4"/>
    <dgm:cxn modelId="{66249F90-7002-4C18-8C61-FF241BAA8DC1}" type="presOf" srcId="{0D1BC185-CD4B-49D6-9886-F12ADBAB4649}" destId="{CFAEB48B-39EF-41CF-87EB-380A40AD66BF}" srcOrd="0" destOrd="0" presId="urn:microsoft.com/office/officeart/2005/8/layout/radial4"/>
    <dgm:cxn modelId="{9E4C2609-94BC-43A2-B1F8-9D12096F0068}" type="presParOf" srcId="{3517D193-1084-48A1-862A-04D54312A565}" destId="{B9980E3E-D981-45BD-8D9B-147E1DBCEC6C}" srcOrd="0" destOrd="0" presId="urn:microsoft.com/office/officeart/2005/8/layout/radial4"/>
    <dgm:cxn modelId="{5B85B6B8-F34F-489D-AF57-2BCB71A04535}" type="presParOf" srcId="{3517D193-1084-48A1-862A-04D54312A565}" destId="{CFAEB48B-39EF-41CF-87EB-380A40AD66BF}" srcOrd="1" destOrd="0" presId="urn:microsoft.com/office/officeart/2005/8/layout/radial4"/>
    <dgm:cxn modelId="{7F4B06E1-3FC6-4427-B62E-59DA62DEBE40}" type="presParOf" srcId="{3517D193-1084-48A1-862A-04D54312A565}" destId="{66A9A12B-18CF-4271-9A60-9B44B0588E03}" srcOrd="2" destOrd="0" presId="urn:microsoft.com/office/officeart/2005/8/layout/radial4"/>
    <dgm:cxn modelId="{22ECC95F-9752-4771-8B88-6C8A31669A2B}" type="presParOf" srcId="{3517D193-1084-48A1-862A-04D54312A565}" destId="{156A7F0F-E785-4BA4-A5FF-56B558D82CE4}" srcOrd="3" destOrd="0" presId="urn:microsoft.com/office/officeart/2005/8/layout/radial4"/>
    <dgm:cxn modelId="{5AFDBA2C-2C61-42E1-9AC1-5F57DCCF389C}" type="presParOf" srcId="{3517D193-1084-48A1-862A-04D54312A565}" destId="{618BE7AD-6053-4A30-BDAF-3070BFEEC054}" srcOrd="4" destOrd="0" presId="urn:microsoft.com/office/officeart/2005/8/layout/radial4"/>
    <dgm:cxn modelId="{CCC439DE-8C2B-46AB-8477-31BACA171393}" type="presParOf" srcId="{3517D193-1084-48A1-862A-04D54312A565}" destId="{74B370FB-3727-4A4D-A40C-4D1CD54CD587}" srcOrd="5" destOrd="0" presId="urn:microsoft.com/office/officeart/2005/8/layout/radial4"/>
    <dgm:cxn modelId="{CF8B5F7F-1DFC-48EB-8933-9E5925B5B661}" type="presParOf" srcId="{3517D193-1084-48A1-862A-04D54312A565}" destId="{B6E40850-7A2E-4398-A672-1907300CFC80}" srcOrd="6" destOrd="0" presId="urn:microsoft.com/office/officeart/2005/8/layout/radial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辩证对待人生矛盾</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459E43AB-E76E-4DA8-B041-62D7C94D38C1}">
      <dgm:prSet phldrT="[文本]" custT="1"/>
      <dgm:spPr/>
      <dgm: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反对错误人生观</a:t>
          </a:r>
        </a:p>
      </dgm:t>
    </dgm:pt>
    <dgm:pt modelId="{1587F024-85E2-4607-9FB1-F903A0B88D3A}" type="parTrans" cxnId="{2C9911F7-DB82-4913-8B5E-6ED6AB75EA31}">
      <dgm:prSet/>
      <dgm:spPr/>
      <dgm:t>
        <a:bodyPr/>
        <a:lstStyle/>
        <a:p>
          <a:endParaRPr lang="zh-CN" altLang="en-US"/>
        </a:p>
      </dgm:t>
    </dgm:pt>
    <dgm:pt modelId="{44A1D89E-230A-49D9-8F9E-52D28F346AB4}" type="sibTrans" cxnId="{2C9911F7-DB82-4913-8B5E-6ED6AB75EA31}">
      <dgm:prSet/>
      <dgm:spPr/>
      <dgm:t>
        <a:bodyPr/>
        <a:lstStyle/>
        <a:p>
          <a:endParaRPr lang="zh-CN" altLang="en-US"/>
        </a:p>
      </dgm:t>
    </dgm:pt>
    <dgm:pt modelId="{88BBDE91-8039-4B29-BCCA-971E0ACB0A31}">
      <dgm:prSet phldrT="[文本]" custT="1"/>
      <dgm:spPr/>
      <dgm:t>
        <a:bodyPr/>
        <a:lstStyle/>
        <a:p>
          <a:pPr algn="ctr"/>
          <a:r>
            <a:rPr lang="zh-CN" altLang="en-US" sz="2400" dirty="0">
              <a:solidFill>
                <a:srgbClr val="002060"/>
              </a:solidFill>
              <a:latin typeface="微软雅黑" panose="020B0503020204020204" pitchFamily="34" charset="-122"/>
              <a:ea typeface="微软雅黑" panose="020B0503020204020204" pitchFamily="34" charset="-122"/>
            </a:rPr>
            <a:t>成就出彩人生</a:t>
          </a:r>
        </a:p>
      </dgm:t>
    </dgm:pt>
    <dgm:pt modelId="{F7F8A393-6125-4F97-8E0F-8A3992AB5C0A}" type="parTrans" cxnId="{36E892A8-FD87-402A-A79B-27A43799BC76}">
      <dgm:prSet/>
      <dgm:spPr/>
      <dgm:t>
        <a:bodyPr/>
        <a:lstStyle/>
        <a:p>
          <a:endParaRPr lang="zh-CN" altLang="en-US"/>
        </a:p>
      </dgm:t>
    </dgm:pt>
    <dgm:pt modelId="{59700115-BC6F-4942-A788-B30C3ADEA18D}" type="sibTrans" cxnId="{36E892A8-FD87-402A-A79B-27A43799BC76}">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3">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 modelId="{8D9F2F4A-2DB1-4E3C-9CAA-B90B54B25410}" type="pres">
      <dgm:prSet presAssocID="{D5F87205-2354-4AB1-AAC2-F7FE8A3A0C4C}" presName="sibTrans" presStyleCnt="0"/>
      <dgm:spPr/>
    </dgm:pt>
    <dgm:pt modelId="{254D9DEE-A68F-4B6C-9286-84370C94E842}" type="pres">
      <dgm:prSet presAssocID="{459E43AB-E76E-4DA8-B041-62D7C94D38C1}" presName="composite" presStyleCnt="0"/>
      <dgm:spPr/>
    </dgm:pt>
    <dgm:pt modelId="{B3B71896-8598-4815-AAF2-3C7F40AEE523}" type="pres">
      <dgm:prSet presAssocID="{459E43AB-E76E-4DA8-B041-62D7C94D38C1}" presName="rect1" presStyleLbl="trAlignAcc1" presStyleIdx="1" presStyleCnt="3">
        <dgm:presLayoutVars>
          <dgm:bulletEnabled val="1"/>
        </dgm:presLayoutVars>
      </dgm:prSet>
      <dgm:spPr/>
      <dgm:t>
        <a:bodyPr/>
        <a:lstStyle/>
        <a:p>
          <a:endParaRPr lang="zh-CN" altLang="en-US"/>
        </a:p>
      </dgm:t>
    </dgm:pt>
    <dgm:pt modelId="{D1E97C4F-0F0B-415F-BBC5-B670BE60EC49}" type="pres">
      <dgm:prSet presAssocID="{459E43AB-E76E-4DA8-B041-62D7C94D38C1}" presName="rect2"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xmlns="" val="0"/>
              </a:ext>
            </a:extLst>
          </a:blip>
          <a:srcRect/>
          <a:stretch>
            <a:fillRect l="-59000" r="-59000"/>
          </a:stretch>
        </a:blipFill>
      </dgm:spPr>
    </dgm:pt>
    <dgm:pt modelId="{86012D03-E01D-4C04-A24F-A1478274B544}" type="pres">
      <dgm:prSet presAssocID="{44A1D89E-230A-49D9-8F9E-52D28F346AB4}" presName="sibTrans" presStyleCnt="0"/>
      <dgm:spPr/>
    </dgm:pt>
    <dgm:pt modelId="{209BA846-316B-4543-983F-C97710C5BFCA}" type="pres">
      <dgm:prSet presAssocID="{88BBDE91-8039-4B29-BCCA-971E0ACB0A31}" presName="composite" presStyleCnt="0"/>
      <dgm:spPr/>
    </dgm:pt>
    <dgm:pt modelId="{49A1A62B-9CB1-47D3-ABF5-E277A9E18681}" type="pres">
      <dgm:prSet presAssocID="{88BBDE91-8039-4B29-BCCA-971E0ACB0A31}" presName="rect1" presStyleLbl="trAlignAcc1" presStyleIdx="2" presStyleCnt="3">
        <dgm:presLayoutVars>
          <dgm:bulletEnabled val="1"/>
        </dgm:presLayoutVars>
      </dgm:prSet>
      <dgm:spPr/>
      <dgm:t>
        <a:bodyPr/>
        <a:lstStyle/>
        <a:p>
          <a:endParaRPr lang="zh-CN" altLang="en-US"/>
        </a:p>
      </dgm:t>
    </dgm:pt>
    <dgm:pt modelId="{E9C72680-F889-43C9-BDB8-F34916C83E78}" type="pres">
      <dgm:prSet presAssocID="{88BBDE91-8039-4B29-BCCA-971E0ACB0A31}" presName="rect2" presStyleLbl="fgImgPlace1" presStyleIdx="2" presStyleCnt="3"/>
      <dgm:spPr>
        <a:blipFill rotWithShape="1">
          <a:blip xmlns:r="http://schemas.openxmlformats.org/officeDocument/2006/relationships" r:embed="rId3"/>
          <a:stretch>
            <a:fillRect/>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D845D35E-6FD0-4C5E-897E-F1AF09640F4C}" type="presOf" srcId="{88BBDE91-8039-4B29-BCCA-971E0ACB0A31}" destId="{49A1A62B-9CB1-47D3-ABF5-E277A9E18681}"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2C9911F7-DB82-4913-8B5E-6ED6AB75EA31}" srcId="{4450BDCE-0B08-4227-80F7-25C6C1564E78}" destId="{459E43AB-E76E-4DA8-B041-62D7C94D38C1}" srcOrd="1" destOrd="0" parTransId="{1587F024-85E2-4607-9FB1-F903A0B88D3A}" sibTransId="{44A1D89E-230A-49D9-8F9E-52D28F346AB4}"/>
    <dgm:cxn modelId="{36E892A8-FD87-402A-A79B-27A43799BC76}" srcId="{4450BDCE-0B08-4227-80F7-25C6C1564E78}" destId="{88BBDE91-8039-4B29-BCCA-971E0ACB0A31}" srcOrd="2" destOrd="0" parTransId="{F7F8A393-6125-4F97-8E0F-8A3992AB5C0A}" sibTransId="{59700115-BC6F-4942-A788-B30C3ADEA18D}"/>
    <dgm:cxn modelId="{AFF88065-450B-421C-9A4A-DF05AA142B50}" type="presOf" srcId="{B9778E66-4839-4A3C-A593-340393ACF0A9}" destId="{1A95D5F9-064B-41CE-AAF6-7B9D69BA5879}" srcOrd="0" destOrd="0" presId="urn:microsoft.com/office/officeart/2008/layout/PictureStrips"/>
    <dgm:cxn modelId="{532E5463-588D-4C7F-9A48-DB409AC3F73E}" type="presOf" srcId="{459E43AB-E76E-4DA8-B041-62D7C94D38C1}" destId="{B3B71896-8598-4815-AAF2-3C7F40AEE523}"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 modelId="{7FB25549-CBB1-4FCC-AD20-FDFA80F0F524}" type="presParOf" srcId="{958BC6AB-FF6E-435A-B43A-FFD8E75C2AD5}" destId="{8D9F2F4A-2DB1-4E3C-9CAA-B90B54B25410}" srcOrd="1" destOrd="0" presId="urn:microsoft.com/office/officeart/2008/layout/PictureStrips"/>
    <dgm:cxn modelId="{49101F8C-9B7F-4CBA-BAB0-72D72C15BAC8}" type="presParOf" srcId="{958BC6AB-FF6E-435A-B43A-FFD8E75C2AD5}" destId="{254D9DEE-A68F-4B6C-9286-84370C94E842}" srcOrd="2" destOrd="0" presId="urn:microsoft.com/office/officeart/2008/layout/PictureStrips"/>
    <dgm:cxn modelId="{1924889A-70C3-4563-B5CA-CF2D7D327933}" type="presParOf" srcId="{254D9DEE-A68F-4B6C-9286-84370C94E842}" destId="{B3B71896-8598-4815-AAF2-3C7F40AEE523}" srcOrd="0" destOrd="0" presId="urn:microsoft.com/office/officeart/2008/layout/PictureStrips"/>
    <dgm:cxn modelId="{727ED259-6B92-4FEB-A416-303FE6FAF90D}" type="presParOf" srcId="{254D9DEE-A68F-4B6C-9286-84370C94E842}" destId="{D1E97C4F-0F0B-415F-BBC5-B670BE60EC49}" srcOrd="1" destOrd="0" presId="urn:microsoft.com/office/officeart/2008/layout/PictureStrips"/>
    <dgm:cxn modelId="{D3203CB3-5FB0-4CB2-A47C-2067D8B9E1D7}" type="presParOf" srcId="{958BC6AB-FF6E-435A-B43A-FFD8E75C2AD5}" destId="{86012D03-E01D-4C04-A24F-A1478274B544}" srcOrd="3" destOrd="0" presId="urn:microsoft.com/office/officeart/2008/layout/PictureStrips"/>
    <dgm:cxn modelId="{33DBA00D-B3AE-4FEC-9A4C-44817A0D535D}" type="presParOf" srcId="{958BC6AB-FF6E-435A-B43A-FFD8E75C2AD5}" destId="{209BA846-316B-4543-983F-C97710C5BFCA}" srcOrd="4" destOrd="0" presId="urn:microsoft.com/office/officeart/2008/layout/PictureStrips"/>
    <dgm:cxn modelId="{9847AE3F-1881-4943-B42D-379E39C33DED}" type="presParOf" srcId="{209BA846-316B-4543-983F-C97710C5BFCA}" destId="{49A1A62B-9CB1-47D3-ABF5-E277A9E18681}" srcOrd="0" destOrd="0" presId="urn:microsoft.com/office/officeart/2008/layout/PictureStrips"/>
    <dgm:cxn modelId="{BFAE5224-DD2D-46A9-9C70-243FBEA4EBE4}" type="presParOf" srcId="{209BA846-316B-4543-983F-C97710C5BFCA}" destId="{E9C72680-F889-43C9-BDB8-F34916C83E78}"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002060"/>
              </a:solidFill>
              <a:latin typeface="微软雅黑" panose="020B0503020204020204" pitchFamily="34" charset="-122"/>
              <a:ea typeface="微软雅黑" panose="020B0503020204020204" pitchFamily="34" charset="-122"/>
            </a:rPr>
            <a:t>辩证对待人生矛盾</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6569" custLinFactNeighborY="-10455">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87A27D8-9CEF-478F-B473-16A31FC1ABD6}" type="doc">
      <dgm:prSet loTypeId="urn:microsoft.com/office/officeart/2005/8/layout/cycle2" loCatId="cycle" qsTypeId="urn:microsoft.com/office/officeart/2005/8/quickstyle/3d4" qsCatId="3D" csTypeId="urn:microsoft.com/office/officeart/2005/8/colors/colorful4" csCatId="colorful" phldr="1"/>
      <dgm:spPr/>
      <dgm:t>
        <a:bodyPr/>
        <a:lstStyle/>
        <a:p>
          <a:endParaRPr lang="zh-CN" altLang="en-US"/>
        </a:p>
      </dgm:t>
    </dgm:pt>
    <dgm:pt modelId="{077988E1-5A9C-4497-9AF1-2EE3F07C11B2}">
      <dgm:prSet phldrT="[文本]" custT="1"/>
      <dgm:spPr/>
      <dgm:t>
        <a:bodyPr/>
        <a:lstStyle/>
        <a:p>
          <a:pPr>
            <a:lnSpc>
              <a:spcPts val="2500"/>
            </a:lnSpc>
            <a:spcAft>
              <a:spcPts val="0"/>
            </a:spcAft>
          </a:pPr>
          <a:r>
            <a:rPr lang="zh-CN" altLang="en-US" sz="2000" dirty="0">
              <a:solidFill>
                <a:srgbClr val="002060"/>
              </a:solidFill>
              <a:latin typeface="微软雅黑" panose="020B0503020204020204" pitchFamily="34" charset="-122"/>
              <a:ea typeface="微软雅黑" panose="020B0503020204020204" pitchFamily="34" charset="-122"/>
            </a:rPr>
            <a:t>正确看待</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spcAft>
              <a:spcPts val="0"/>
            </a:spcAft>
          </a:pPr>
          <a:r>
            <a:rPr lang="zh-CN" altLang="en-US" sz="2000" dirty="0">
              <a:solidFill>
                <a:srgbClr val="002060"/>
              </a:solidFill>
              <a:latin typeface="微软雅黑" panose="020B0503020204020204" pitchFamily="34" charset="-122"/>
              <a:ea typeface="微软雅黑" panose="020B0503020204020204" pitchFamily="34" charset="-122"/>
            </a:rPr>
            <a:t>得与失</a:t>
          </a:r>
        </a:p>
      </dgm:t>
    </dgm:pt>
    <dgm:pt modelId="{9F2E6C9C-D3A6-4431-8974-5D8735A11CD2}" type="parTrans" cxnId="{190A6E5C-4222-4B17-B1FA-CB0F79700B43}">
      <dgm:prSet/>
      <dgm:spPr/>
      <dgm:t>
        <a:bodyPr/>
        <a:lstStyle/>
        <a:p>
          <a:endParaRPr lang="zh-CN" altLang="en-US"/>
        </a:p>
      </dgm:t>
    </dgm:pt>
    <dgm:pt modelId="{49217259-D6B5-4B3B-9184-66FF85F20A39}" type="sibTrans" cxnId="{190A6E5C-4222-4B17-B1FA-CB0F79700B43}">
      <dgm:prSet/>
      <dgm:spPr/>
      <dgm:t>
        <a:bodyPr/>
        <a:lstStyle/>
        <a:p>
          <a:endParaRPr lang="zh-CN" altLang="en-US"/>
        </a:p>
      </dgm:t>
    </dgm:pt>
    <dgm:pt modelId="{4DF68088-0CF8-445B-A1C0-3B4A218909B3}">
      <dgm:prSet phldrT="[文本]" custT="1"/>
      <dgm:spPr/>
      <dgm:t>
        <a:bodyPr/>
        <a:lstStyle/>
        <a:p>
          <a:pPr>
            <a:lnSpc>
              <a:spcPts val="2500"/>
            </a:lnSpc>
            <a:spcAft>
              <a:spcPts val="0"/>
            </a:spcAft>
          </a:pPr>
          <a:r>
            <a:rPr lang="zh-CN" altLang="en-US" sz="2000" dirty="0">
              <a:solidFill>
                <a:srgbClr val="002060"/>
              </a:solidFill>
              <a:latin typeface="微软雅黑" panose="020B0503020204020204" pitchFamily="34" charset="-122"/>
              <a:ea typeface="微软雅黑" panose="020B0503020204020204" pitchFamily="34" charset="-122"/>
            </a:rPr>
            <a:t>正确看待</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spcAft>
              <a:spcPts val="0"/>
            </a:spcAft>
          </a:pPr>
          <a:r>
            <a:rPr lang="zh-CN" altLang="en-US" sz="2000" dirty="0">
              <a:solidFill>
                <a:srgbClr val="002060"/>
              </a:solidFill>
              <a:latin typeface="微软雅黑" panose="020B0503020204020204" pitchFamily="34" charset="-122"/>
              <a:ea typeface="微软雅黑" panose="020B0503020204020204" pitchFamily="34" charset="-122"/>
            </a:rPr>
            <a:t>苦与乐</a:t>
          </a:r>
        </a:p>
      </dgm:t>
    </dgm:pt>
    <dgm:pt modelId="{DBB3510A-4D0B-471E-BE6A-F0CC2FF32CC8}" type="parTrans" cxnId="{03A8744B-98E5-4E24-A2C5-9873BF567556}">
      <dgm:prSet/>
      <dgm:spPr/>
      <dgm:t>
        <a:bodyPr/>
        <a:lstStyle/>
        <a:p>
          <a:endParaRPr lang="zh-CN" altLang="en-US"/>
        </a:p>
      </dgm:t>
    </dgm:pt>
    <dgm:pt modelId="{20C05135-53A5-4083-89AF-297BC9BD2AE9}" type="sibTrans" cxnId="{03A8744B-98E5-4E24-A2C5-9873BF567556}">
      <dgm:prSet/>
      <dgm:spPr/>
      <dgm:t>
        <a:bodyPr/>
        <a:lstStyle/>
        <a:p>
          <a:endParaRPr lang="zh-CN" altLang="en-US"/>
        </a:p>
      </dgm:t>
    </dgm:pt>
    <dgm:pt modelId="{AAAB6F62-5740-4C40-81C7-51BBFD875956}">
      <dgm:prSet phldrT="[文本]" custT="1"/>
      <dgm:spPr>
        <a:solidFill>
          <a:srgbClr val="889AAB"/>
        </a:solidFill>
      </dgm:spPr>
      <dgm:t>
        <a:bodyPr/>
        <a:lstStyle/>
        <a:p>
          <a:pPr>
            <a:lnSpc>
              <a:spcPts val="2500"/>
            </a:lnSpc>
            <a:spcAft>
              <a:spcPts val="0"/>
            </a:spcAft>
          </a:pPr>
          <a:r>
            <a:rPr lang="zh-CN" altLang="en-US" sz="2000" dirty="0">
              <a:solidFill>
                <a:srgbClr val="002060"/>
              </a:solidFill>
              <a:latin typeface="微软雅黑" panose="020B0503020204020204" pitchFamily="34" charset="-122"/>
              <a:ea typeface="微软雅黑" panose="020B0503020204020204" pitchFamily="34" charset="-122"/>
            </a:rPr>
            <a:t>正确看待</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spcAft>
              <a:spcPts val="0"/>
            </a:spcAft>
          </a:pPr>
          <a:r>
            <a:rPr lang="zh-CN" altLang="en-US" sz="2000" dirty="0">
              <a:solidFill>
                <a:srgbClr val="002060"/>
              </a:solidFill>
              <a:latin typeface="微软雅黑" panose="020B0503020204020204" pitchFamily="34" charset="-122"/>
              <a:ea typeface="微软雅黑" panose="020B0503020204020204" pitchFamily="34" charset="-122"/>
            </a:rPr>
            <a:t>顺与逆</a:t>
          </a:r>
        </a:p>
      </dgm:t>
    </dgm:pt>
    <dgm:pt modelId="{1490E909-9DC1-47EA-A69C-DB4C47D28BB1}" type="parTrans" cxnId="{D9A3A76F-9D5A-4C18-804B-2BC2FC08C43E}">
      <dgm:prSet/>
      <dgm:spPr/>
      <dgm:t>
        <a:bodyPr/>
        <a:lstStyle/>
        <a:p>
          <a:endParaRPr lang="zh-CN" altLang="en-US"/>
        </a:p>
      </dgm:t>
    </dgm:pt>
    <dgm:pt modelId="{1DEC3846-38DA-4842-9694-30DEDDCC5BC4}" type="sibTrans" cxnId="{D9A3A76F-9D5A-4C18-804B-2BC2FC08C43E}">
      <dgm:prSet/>
      <dgm:spPr/>
      <dgm:t>
        <a:bodyPr/>
        <a:lstStyle/>
        <a:p>
          <a:endParaRPr lang="zh-CN" altLang="en-US"/>
        </a:p>
      </dgm:t>
    </dgm:pt>
    <dgm:pt modelId="{5DC1A2C2-A0F9-47DA-8438-37457A219E77}">
      <dgm:prSet phldrT="[文本]" custT="1"/>
      <dgm:spPr/>
      <dgm:t>
        <a:bodyPr/>
        <a:lstStyle/>
        <a:p>
          <a:pPr>
            <a:lnSpc>
              <a:spcPts val="2500"/>
            </a:lnSpc>
            <a:spcAft>
              <a:spcPts val="0"/>
            </a:spcAft>
          </a:pPr>
          <a:r>
            <a:rPr lang="zh-CN" altLang="en-US" sz="2000" dirty="0">
              <a:solidFill>
                <a:srgbClr val="002060"/>
              </a:solidFill>
              <a:latin typeface="微软雅黑" panose="020B0503020204020204" pitchFamily="34" charset="-122"/>
              <a:ea typeface="微软雅黑" panose="020B0503020204020204" pitchFamily="34" charset="-122"/>
            </a:rPr>
            <a:t>正确看待</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spcAft>
              <a:spcPts val="0"/>
            </a:spcAft>
          </a:pPr>
          <a:r>
            <a:rPr lang="zh-CN" altLang="en-US" sz="2000" dirty="0">
              <a:solidFill>
                <a:srgbClr val="002060"/>
              </a:solidFill>
              <a:latin typeface="微软雅黑" panose="020B0503020204020204" pitchFamily="34" charset="-122"/>
              <a:ea typeface="微软雅黑" panose="020B0503020204020204" pitchFamily="34" charset="-122"/>
            </a:rPr>
            <a:t>生与死</a:t>
          </a:r>
        </a:p>
      </dgm:t>
    </dgm:pt>
    <dgm:pt modelId="{BA277D5B-B748-4633-BA48-6E96B8FC1264}" type="parTrans" cxnId="{D5976D5A-A2E7-400F-9A56-3AAEB80085CF}">
      <dgm:prSet/>
      <dgm:spPr/>
      <dgm:t>
        <a:bodyPr/>
        <a:lstStyle/>
        <a:p>
          <a:endParaRPr lang="zh-CN" altLang="en-US"/>
        </a:p>
      </dgm:t>
    </dgm:pt>
    <dgm:pt modelId="{1A27C031-16BE-4AE9-BA41-0EBB72FA598C}" type="sibTrans" cxnId="{D5976D5A-A2E7-400F-9A56-3AAEB80085CF}">
      <dgm:prSet/>
      <dgm:spPr/>
      <dgm:t>
        <a:bodyPr/>
        <a:lstStyle/>
        <a:p>
          <a:endParaRPr lang="zh-CN" altLang="en-US"/>
        </a:p>
      </dgm:t>
    </dgm:pt>
    <dgm:pt modelId="{05728010-5820-415E-9B1F-ED11129E8A1C}">
      <dgm:prSet phldrT="[文本]" custT="1"/>
      <dgm:spPr/>
      <dgm:t>
        <a:bodyPr/>
        <a:lstStyle/>
        <a:p>
          <a:pPr>
            <a:lnSpc>
              <a:spcPts val="2500"/>
            </a:lnSpc>
            <a:spcAft>
              <a:spcPts val="0"/>
            </a:spcAft>
          </a:pPr>
          <a:r>
            <a:rPr lang="zh-CN" altLang="en-US" sz="2000" dirty="0">
              <a:solidFill>
                <a:srgbClr val="002060"/>
              </a:solidFill>
              <a:latin typeface="微软雅黑" panose="020B0503020204020204" pitchFamily="34" charset="-122"/>
              <a:ea typeface="微软雅黑" panose="020B0503020204020204" pitchFamily="34" charset="-122"/>
            </a:rPr>
            <a:t>正确看待</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spcAft>
              <a:spcPts val="0"/>
            </a:spcAft>
          </a:pPr>
          <a:r>
            <a:rPr lang="zh-CN" altLang="en-US" sz="2000" dirty="0">
              <a:solidFill>
                <a:srgbClr val="002060"/>
              </a:solidFill>
              <a:latin typeface="微软雅黑" panose="020B0503020204020204" pitchFamily="34" charset="-122"/>
              <a:ea typeface="微软雅黑" panose="020B0503020204020204" pitchFamily="34" charset="-122"/>
            </a:rPr>
            <a:t>荣与辱 </a:t>
          </a:r>
        </a:p>
      </dgm:t>
    </dgm:pt>
    <dgm:pt modelId="{EE394F59-DB54-44E3-BA91-8EC0E8302AE4}" type="parTrans" cxnId="{7AD7ED1C-8592-4926-9F45-57DF739E632B}">
      <dgm:prSet/>
      <dgm:spPr/>
      <dgm:t>
        <a:bodyPr/>
        <a:lstStyle/>
        <a:p>
          <a:endParaRPr lang="zh-CN" altLang="en-US"/>
        </a:p>
      </dgm:t>
    </dgm:pt>
    <dgm:pt modelId="{9AC6054E-845E-40D3-A3DB-995F8AFEE01B}" type="sibTrans" cxnId="{7AD7ED1C-8592-4926-9F45-57DF739E632B}">
      <dgm:prSet/>
      <dgm:spPr/>
      <dgm:t>
        <a:bodyPr/>
        <a:lstStyle/>
        <a:p>
          <a:endParaRPr lang="zh-CN" altLang="en-US"/>
        </a:p>
      </dgm:t>
    </dgm:pt>
    <dgm:pt modelId="{9F98C46A-EF31-44CF-9310-1232CAFC89AC}" type="pres">
      <dgm:prSet presAssocID="{887A27D8-9CEF-478F-B473-16A31FC1ABD6}" presName="cycle" presStyleCnt="0">
        <dgm:presLayoutVars>
          <dgm:dir/>
          <dgm:resizeHandles val="exact"/>
        </dgm:presLayoutVars>
      </dgm:prSet>
      <dgm:spPr/>
      <dgm:t>
        <a:bodyPr/>
        <a:lstStyle/>
        <a:p>
          <a:endParaRPr lang="zh-CN" altLang="en-US"/>
        </a:p>
      </dgm:t>
    </dgm:pt>
    <dgm:pt modelId="{88E577BB-B44F-4B20-B773-54126423D99D}" type="pres">
      <dgm:prSet presAssocID="{077988E1-5A9C-4497-9AF1-2EE3F07C11B2}" presName="node" presStyleLbl="node1" presStyleIdx="0" presStyleCnt="5" custScaleX="159898" custScaleY="105814">
        <dgm:presLayoutVars>
          <dgm:bulletEnabled val="1"/>
        </dgm:presLayoutVars>
      </dgm:prSet>
      <dgm:spPr/>
      <dgm:t>
        <a:bodyPr/>
        <a:lstStyle/>
        <a:p>
          <a:endParaRPr lang="zh-CN" altLang="en-US"/>
        </a:p>
      </dgm:t>
    </dgm:pt>
    <dgm:pt modelId="{941DB47B-DFE6-4C49-AC22-7B6A7F2D2FBB}" type="pres">
      <dgm:prSet presAssocID="{49217259-D6B5-4B3B-9184-66FF85F20A39}" presName="sibTrans" presStyleLbl="sibTrans2D1" presStyleIdx="0" presStyleCnt="5"/>
      <dgm:spPr/>
      <dgm:t>
        <a:bodyPr/>
        <a:lstStyle/>
        <a:p>
          <a:endParaRPr lang="zh-CN" altLang="en-US"/>
        </a:p>
      </dgm:t>
    </dgm:pt>
    <dgm:pt modelId="{E5B72EC8-9715-47F5-9448-EF18B0F42F54}" type="pres">
      <dgm:prSet presAssocID="{49217259-D6B5-4B3B-9184-66FF85F20A39}" presName="connectorText" presStyleLbl="sibTrans2D1" presStyleIdx="0" presStyleCnt="5"/>
      <dgm:spPr/>
      <dgm:t>
        <a:bodyPr/>
        <a:lstStyle/>
        <a:p>
          <a:endParaRPr lang="zh-CN" altLang="en-US"/>
        </a:p>
      </dgm:t>
    </dgm:pt>
    <dgm:pt modelId="{542A02B8-A635-4998-97CF-0716F266A58A}" type="pres">
      <dgm:prSet presAssocID="{4DF68088-0CF8-445B-A1C0-3B4A218909B3}" presName="node" presStyleLbl="node1" presStyleIdx="1" presStyleCnt="5" custScaleX="167995" custScaleY="105814" custRadScaleRad="105240" custRadScaleInc="10592">
        <dgm:presLayoutVars>
          <dgm:bulletEnabled val="1"/>
        </dgm:presLayoutVars>
      </dgm:prSet>
      <dgm:spPr/>
      <dgm:t>
        <a:bodyPr/>
        <a:lstStyle/>
        <a:p>
          <a:endParaRPr lang="zh-CN" altLang="en-US"/>
        </a:p>
      </dgm:t>
    </dgm:pt>
    <dgm:pt modelId="{564EF5E7-9AD8-4783-AE90-66E417A1EB37}" type="pres">
      <dgm:prSet presAssocID="{20C05135-53A5-4083-89AF-297BC9BD2AE9}" presName="sibTrans" presStyleLbl="sibTrans2D1" presStyleIdx="1" presStyleCnt="5"/>
      <dgm:spPr/>
      <dgm:t>
        <a:bodyPr/>
        <a:lstStyle/>
        <a:p>
          <a:endParaRPr lang="zh-CN" altLang="en-US"/>
        </a:p>
      </dgm:t>
    </dgm:pt>
    <dgm:pt modelId="{E24AC978-BF52-434C-8B25-5A1FD111F1B1}" type="pres">
      <dgm:prSet presAssocID="{20C05135-53A5-4083-89AF-297BC9BD2AE9}" presName="connectorText" presStyleLbl="sibTrans2D1" presStyleIdx="1" presStyleCnt="5"/>
      <dgm:spPr/>
      <dgm:t>
        <a:bodyPr/>
        <a:lstStyle/>
        <a:p>
          <a:endParaRPr lang="zh-CN" altLang="en-US"/>
        </a:p>
      </dgm:t>
    </dgm:pt>
    <dgm:pt modelId="{25D77736-E64A-4E09-BFBF-29CD07CF151C}" type="pres">
      <dgm:prSet presAssocID="{AAAB6F62-5740-4C40-81C7-51BBFD875956}" presName="node" presStyleLbl="node1" presStyleIdx="2" presStyleCnt="5" custScaleX="150597" custScaleY="105814" custRadScaleRad="113425" custRadScaleInc="-24641">
        <dgm:presLayoutVars>
          <dgm:bulletEnabled val="1"/>
        </dgm:presLayoutVars>
      </dgm:prSet>
      <dgm:spPr/>
      <dgm:t>
        <a:bodyPr/>
        <a:lstStyle/>
        <a:p>
          <a:endParaRPr lang="zh-CN" altLang="en-US"/>
        </a:p>
      </dgm:t>
    </dgm:pt>
    <dgm:pt modelId="{B7C84C61-9E84-4840-987D-D862857113B9}" type="pres">
      <dgm:prSet presAssocID="{1DEC3846-38DA-4842-9694-30DEDDCC5BC4}" presName="sibTrans" presStyleLbl="sibTrans2D1" presStyleIdx="2" presStyleCnt="5"/>
      <dgm:spPr/>
      <dgm:t>
        <a:bodyPr/>
        <a:lstStyle/>
        <a:p>
          <a:endParaRPr lang="zh-CN" altLang="en-US"/>
        </a:p>
      </dgm:t>
    </dgm:pt>
    <dgm:pt modelId="{7D2181D9-8779-4F4F-8069-0F5BA8B4ADD8}" type="pres">
      <dgm:prSet presAssocID="{1DEC3846-38DA-4842-9694-30DEDDCC5BC4}" presName="connectorText" presStyleLbl="sibTrans2D1" presStyleIdx="2" presStyleCnt="5"/>
      <dgm:spPr/>
      <dgm:t>
        <a:bodyPr/>
        <a:lstStyle/>
        <a:p>
          <a:endParaRPr lang="zh-CN" altLang="en-US"/>
        </a:p>
      </dgm:t>
    </dgm:pt>
    <dgm:pt modelId="{08D57AD6-DC72-497F-BA32-303F403BDBDD}" type="pres">
      <dgm:prSet presAssocID="{5DC1A2C2-A0F9-47DA-8438-37457A219E77}" presName="node" presStyleLbl="node1" presStyleIdx="3" presStyleCnt="5" custScaleX="148703" custScaleY="105814">
        <dgm:presLayoutVars>
          <dgm:bulletEnabled val="1"/>
        </dgm:presLayoutVars>
      </dgm:prSet>
      <dgm:spPr/>
      <dgm:t>
        <a:bodyPr/>
        <a:lstStyle/>
        <a:p>
          <a:endParaRPr lang="zh-CN" altLang="en-US"/>
        </a:p>
      </dgm:t>
    </dgm:pt>
    <dgm:pt modelId="{848E0EEC-BC48-4345-B158-FCA6648A46B8}" type="pres">
      <dgm:prSet presAssocID="{1A27C031-16BE-4AE9-BA41-0EBB72FA598C}" presName="sibTrans" presStyleLbl="sibTrans2D1" presStyleIdx="3" presStyleCnt="5"/>
      <dgm:spPr/>
      <dgm:t>
        <a:bodyPr/>
        <a:lstStyle/>
        <a:p>
          <a:endParaRPr lang="zh-CN" altLang="en-US"/>
        </a:p>
      </dgm:t>
    </dgm:pt>
    <dgm:pt modelId="{67CC3446-0B02-47EE-A568-71F62453229F}" type="pres">
      <dgm:prSet presAssocID="{1A27C031-16BE-4AE9-BA41-0EBB72FA598C}" presName="connectorText" presStyleLbl="sibTrans2D1" presStyleIdx="3" presStyleCnt="5"/>
      <dgm:spPr/>
      <dgm:t>
        <a:bodyPr/>
        <a:lstStyle/>
        <a:p>
          <a:endParaRPr lang="zh-CN" altLang="en-US"/>
        </a:p>
      </dgm:t>
    </dgm:pt>
    <dgm:pt modelId="{0E5370CC-934B-4A11-A012-40A580E21AF5}" type="pres">
      <dgm:prSet presAssocID="{05728010-5820-415E-9B1F-ED11129E8A1C}" presName="node" presStyleLbl="node1" presStyleIdx="4" presStyleCnt="5" custScaleX="151645" custScaleY="105814" custRadScaleRad="102011" custRadScaleInc="-10176">
        <dgm:presLayoutVars>
          <dgm:bulletEnabled val="1"/>
        </dgm:presLayoutVars>
      </dgm:prSet>
      <dgm:spPr/>
      <dgm:t>
        <a:bodyPr/>
        <a:lstStyle/>
        <a:p>
          <a:endParaRPr lang="zh-CN" altLang="en-US"/>
        </a:p>
      </dgm:t>
    </dgm:pt>
    <dgm:pt modelId="{5240BE0C-DC91-4286-9FF6-A1E74F7E170B}" type="pres">
      <dgm:prSet presAssocID="{9AC6054E-845E-40D3-A3DB-995F8AFEE01B}" presName="sibTrans" presStyleLbl="sibTrans2D1" presStyleIdx="4" presStyleCnt="5"/>
      <dgm:spPr/>
      <dgm:t>
        <a:bodyPr/>
        <a:lstStyle/>
        <a:p>
          <a:endParaRPr lang="zh-CN" altLang="en-US"/>
        </a:p>
      </dgm:t>
    </dgm:pt>
    <dgm:pt modelId="{81B3402F-22D8-4D5F-8E0D-3CB378004F85}" type="pres">
      <dgm:prSet presAssocID="{9AC6054E-845E-40D3-A3DB-995F8AFEE01B}" presName="connectorText" presStyleLbl="sibTrans2D1" presStyleIdx="4" presStyleCnt="5"/>
      <dgm:spPr/>
      <dgm:t>
        <a:bodyPr/>
        <a:lstStyle/>
        <a:p>
          <a:endParaRPr lang="zh-CN" altLang="en-US"/>
        </a:p>
      </dgm:t>
    </dgm:pt>
  </dgm:ptLst>
  <dgm:cxnLst>
    <dgm:cxn modelId="{F9DA3679-F1FA-4C5E-9DAE-87172660CFAC}" type="presOf" srcId="{20C05135-53A5-4083-89AF-297BC9BD2AE9}" destId="{E24AC978-BF52-434C-8B25-5A1FD111F1B1}" srcOrd="1" destOrd="0" presId="urn:microsoft.com/office/officeart/2005/8/layout/cycle2"/>
    <dgm:cxn modelId="{AFA10E44-BB88-4636-8D16-83BC5638A134}" type="presOf" srcId="{05728010-5820-415E-9B1F-ED11129E8A1C}" destId="{0E5370CC-934B-4A11-A012-40A580E21AF5}" srcOrd="0" destOrd="0" presId="urn:microsoft.com/office/officeart/2005/8/layout/cycle2"/>
    <dgm:cxn modelId="{03A8744B-98E5-4E24-A2C5-9873BF567556}" srcId="{887A27D8-9CEF-478F-B473-16A31FC1ABD6}" destId="{4DF68088-0CF8-445B-A1C0-3B4A218909B3}" srcOrd="1" destOrd="0" parTransId="{DBB3510A-4D0B-471E-BE6A-F0CC2FF32CC8}" sibTransId="{20C05135-53A5-4083-89AF-297BC9BD2AE9}"/>
    <dgm:cxn modelId="{C6F97A4A-8128-4DF7-A360-A0A06DCAC8EF}" type="presOf" srcId="{5DC1A2C2-A0F9-47DA-8438-37457A219E77}" destId="{08D57AD6-DC72-497F-BA32-303F403BDBDD}" srcOrd="0" destOrd="0" presId="urn:microsoft.com/office/officeart/2005/8/layout/cycle2"/>
    <dgm:cxn modelId="{A77142D9-939F-4E30-BE62-CCD9E2AEC8B9}" type="presOf" srcId="{1DEC3846-38DA-4842-9694-30DEDDCC5BC4}" destId="{B7C84C61-9E84-4840-987D-D862857113B9}" srcOrd="0" destOrd="0" presId="urn:microsoft.com/office/officeart/2005/8/layout/cycle2"/>
    <dgm:cxn modelId="{D5976D5A-A2E7-400F-9A56-3AAEB80085CF}" srcId="{887A27D8-9CEF-478F-B473-16A31FC1ABD6}" destId="{5DC1A2C2-A0F9-47DA-8438-37457A219E77}" srcOrd="3" destOrd="0" parTransId="{BA277D5B-B748-4633-BA48-6E96B8FC1264}" sibTransId="{1A27C031-16BE-4AE9-BA41-0EBB72FA598C}"/>
    <dgm:cxn modelId="{500A0F27-3C94-467F-8183-09301F148F8C}" type="presOf" srcId="{9AC6054E-845E-40D3-A3DB-995F8AFEE01B}" destId="{5240BE0C-DC91-4286-9FF6-A1E74F7E170B}" srcOrd="0" destOrd="0" presId="urn:microsoft.com/office/officeart/2005/8/layout/cycle2"/>
    <dgm:cxn modelId="{190A6E5C-4222-4B17-B1FA-CB0F79700B43}" srcId="{887A27D8-9CEF-478F-B473-16A31FC1ABD6}" destId="{077988E1-5A9C-4497-9AF1-2EE3F07C11B2}" srcOrd="0" destOrd="0" parTransId="{9F2E6C9C-D3A6-4431-8974-5D8735A11CD2}" sibTransId="{49217259-D6B5-4B3B-9184-66FF85F20A39}"/>
    <dgm:cxn modelId="{F3612481-0D64-448D-AE67-FB68108C46EA}" type="presOf" srcId="{49217259-D6B5-4B3B-9184-66FF85F20A39}" destId="{941DB47B-DFE6-4C49-AC22-7B6A7F2D2FBB}" srcOrd="0" destOrd="0" presId="urn:microsoft.com/office/officeart/2005/8/layout/cycle2"/>
    <dgm:cxn modelId="{95986883-4E43-4F42-84E6-CC0DD9620869}" type="presOf" srcId="{20C05135-53A5-4083-89AF-297BC9BD2AE9}" destId="{564EF5E7-9AD8-4783-AE90-66E417A1EB37}" srcOrd="0" destOrd="0" presId="urn:microsoft.com/office/officeart/2005/8/layout/cycle2"/>
    <dgm:cxn modelId="{7AD7ED1C-8592-4926-9F45-57DF739E632B}" srcId="{887A27D8-9CEF-478F-B473-16A31FC1ABD6}" destId="{05728010-5820-415E-9B1F-ED11129E8A1C}" srcOrd="4" destOrd="0" parTransId="{EE394F59-DB54-44E3-BA91-8EC0E8302AE4}" sibTransId="{9AC6054E-845E-40D3-A3DB-995F8AFEE01B}"/>
    <dgm:cxn modelId="{4CE0C9E2-2F19-4378-831F-402F0917F7A2}" type="presOf" srcId="{887A27D8-9CEF-478F-B473-16A31FC1ABD6}" destId="{9F98C46A-EF31-44CF-9310-1232CAFC89AC}" srcOrd="0" destOrd="0" presId="urn:microsoft.com/office/officeart/2005/8/layout/cycle2"/>
    <dgm:cxn modelId="{2904D9C9-7E8F-4440-8F2C-800E52F56116}" type="presOf" srcId="{4DF68088-0CF8-445B-A1C0-3B4A218909B3}" destId="{542A02B8-A635-4998-97CF-0716F266A58A}" srcOrd="0" destOrd="0" presId="urn:microsoft.com/office/officeart/2005/8/layout/cycle2"/>
    <dgm:cxn modelId="{D9A3A76F-9D5A-4C18-804B-2BC2FC08C43E}" srcId="{887A27D8-9CEF-478F-B473-16A31FC1ABD6}" destId="{AAAB6F62-5740-4C40-81C7-51BBFD875956}" srcOrd="2" destOrd="0" parTransId="{1490E909-9DC1-47EA-A69C-DB4C47D28BB1}" sibTransId="{1DEC3846-38DA-4842-9694-30DEDDCC5BC4}"/>
    <dgm:cxn modelId="{169F3939-FD25-415F-B628-69F554152A9E}" type="presOf" srcId="{9AC6054E-845E-40D3-A3DB-995F8AFEE01B}" destId="{81B3402F-22D8-4D5F-8E0D-3CB378004F85}" srcOrd="1" destOrd="0" presId="urn:microsoft.com/office/officeart/2005/8/layout/cycle2"/>
    <dgm:cxn modelId="{32B971B4-AB34-434E-B500-1F9EACC839A5}" type="presOf" srcId="{077988E1-5A9C-4497-9AF1-2EE3F07C11B2}" destId="{88E577BB-B44F-4B20-B773-54126423D99D}" srcOrd="0" destOrd="0" presId="urn:microsoft.com/office/officeart/2005/8/layout/cycle2"/>
    <dgm:cxn modelId="{49103203-2D31-4BCB-9A77-D060487A9ED2}" type="presOf" srcId="{49217259-D6B5-4B3B-9184-66FF85F20A39}" destId="{E5B72EC8-9715-47F5-9448-EF18B0F42F54}" srcOrd="1" destOrd="0" presId="urn:microsoft.com/office/officeart/2005/8/layout/cycle2"/>
    <dgm:cxn modelId="{297209BE-80B5-4ED2-8744-92538DABF707}" type="presOf" srcId="{1DEC3846-38DA-4842-9694-30DEDDCC5BC4}" destId="{7D2181D9-8779-4F4F-8069-0F5BA8B4ADD8}" srcOrd="1" destOrd="0" presId="urn:microsoft.com/office/officeart/2005/8/layout/cycle2"/>
    <dgm:cxn modelId="{DFF277E6-451C-4B5D-9EAE-11BCA21F40DA}" type="presOf" srcId="{AAAB6F62-5740-4C40-81C7-51BBFD875956}" destId="{25D77736-E64A-4E09-BFBF-29CD07CF151C}" srcOrd="0" destOrd="0" presId="urn:microsoft.com/office/officeart/2005/8/layout/cycle2"/>
    <dgm:cxn modelId="{F48BADE1-3DEC-4712-A13F-AC03F6437040}" type="presOf" srcId="{1A27C031-16BE-4AE9-BA41-0EBB72FA598C}" destId="{67CC3446-0B02-47EE-A568-71F62453229F}" srcOrd="1" destOrd="0" presId="urn:microsoft.com/office/officeart/2005/8/layout/cycle2"/>
    <dgm:cxn modelId="{6A099F23-6AEF-4FB4-BE9C-567B4FEE183C}" type="presOf" srcId="{1A27C031-16BE-4AE9-BA41-0EBB72FA598C}" destId="{848E0EEC-BC48-4345-B158-FCA6648A46B8}" srcOrd="0" destOrd="0" presId="urn:microsoft.com/office/officeart/2005/8/layout/cycle2"/>
    <dgm:cxn modelId="{23A997A6-7032-460B-8F48-DD2A14366235}" type="presParOf" srcId="{9F98C46A-EF31-44CF-9310-1232CAFC89AC}" destId="{88E577BB-B44F-4B20-B773-54126423D99D}" srcOrd="0" destOrd="0" presId="urn:microsoft.com/office/officeart/2005/8/layout/cycle2"/>
    <dgm:cxn modelId="{E40F94AE-30DF-4BF4-A837-EE86BD6ADEAC}" type="presParOf" srcId="{9F98C46A-EF31-44CF-9310-1232CAFC89AC}" destId="{941DB47B-DFE6-4C49-AC22-7B6A7F2D2FBB}" srcOrd="1" destOrd="0" presId="urn:microsoft.com/office/officeart/2005/8/layout/cycle2"/>
    <dgm:cxn modelId="{8300F470-1EAA-4CAA-B47D-5DF4DAB33FEF}" type="presParOf" srcId="{941DB47B-DFE6-4C49-AC22-7B6A7F2D2FBB}" destId="{E5B72EC8-9715-47F5-9448-EF18B0F42F54}" srcOrd="0" destOrd="0" presId="urn:microsoft.com/office/officeart/2005/8/layout/cycle2"/>
    <dgm:cxn modelId="{E1F3FA61-3C35-4961-AE20-019765EE43F5}" type="presParOf" srcId="{9F98C46A-EF31-44CF-9310-1232CAFC89AC}" destId="{542A02B8-A635-4998-97CF-0716F266A58A}" srcOrd="2" destOrd="0" presId="urn:microsoft.com/office/officeart/2005/8/layout/cycle2"/>
    <dgm:cxn modelId="{8D2BA475-DE4F-4D52-9FE3-1146661E6BF0}" type="presParOf" srcId="{9F98C46A-EF31-44CF-9310-1232CAFC89AC}" destId="{564EF5E7-9AD8-4783-AE90-66E417A1EB37}" srcOrd="3" destOrd="0" presId="urn:microsoft.com/office/officeart/2005/8/layout/cycle2"/>
    <dgm:cxn modelId="{A1C7D57C-17E3-49A2-9955-1E45F5B9B914}" type="presParOf" srcId="{564EF5E7-9AD8-4783-AE90-66E417A1EB37}" destId="{E24AC978-BF52-434C-8B25-5A1FD111F1B1}" srcOrd="0" destOrd="0" presId="urn:microsoft.com/office/officeart/2005/8/layout/cycle2"/>
    <dgm:cxn modelId="{351F883B-91CE-44D0-9AF7-9A9821D93AD9}" type="presParOf" srcId="{9F98C46A-EF31-44CF-9310-1232CAFC89AC}" destId="{25D77736-E64A-4E09-BFBF-29CD07CF151C}" srcOrd="4" destOrd="0" presId="urn:microsoft.com/office/officeart/2005/8/layout/cycle2"/>
    <dgm:cxn modelId="{1E9BC22C-120C-4256-A9FF-BD44FA483904}" type="presParOf" srcId="{9F98C46A-EF31-44CF-9310-1232CAFC89AC}" destId="{B7C84C61-9E84-4840-987D-D862857113B9}" srcOrd="5" destOrd="0" presId="urn:microsoft.com/office/officeart/2005/8/layout/cycle2"/>
    <dgm:cxn modelId="{73AC971D-8CCB-4DF6-803A-22C5514CF4A5}" type="presParOf" srcId="{B7C84C61-9E84-4840-987D-D862857113B9}" destId="{7D2181D9-8779-4F4F-8069-0F5BA8B4ADD8}" srcOrd="0" destOrd="0" presId="urn:microsoft.com/office/officeart/2005/8/layout/cycle2"/>
    <dgm:cxn modelId="{957C1BAC-8A7D-4F98-A117-1579A9258955}" type="presParOf" srcId="{9F98C46A-EF31-44CF-9310-1232CAFC89AC}" destId="{08D57AD6-DC72-497F-BA32-303F403BDBDD}" srcOrd="6" destOrd="0" presId="urn:microsoft.com/office/officeart/2005/8/layout/cycle2"/>
    <dgm:cxn modelId="{3AADDB94-6369-42F0-809C-2553295C17E6}" type="presParOf" srcId="{9F98C46A-EF31-44CF-9310-1232CAFC89AC}" destId="{848E0EEC-BC48-4345-B158-FCA6648A46B8}" srcOrd="7" destOrd="0" presId="urn:microsoft.com/office/officeart/2005/8/layout/cycle2"/>
    <dgm:cxn modelId="{37F7B85D-9D79-4CCF-902B-5C28157EDB3D}" type="presParOf" srcId="{848E0EEC-BC48-4345-B158-FCA6648A46B8}" destId="{67CC3446-0B02-47EE-A568-71F62453229F}" srcOrd="0" destOrd="0" presId="urn:microsoft.com/office/officeart/2005/8/layout/cycle2"/>
    <dgm:cxn modelId="{C8A0A2AE-E4C8-4CD3-BC5A-CE734498A2F6}" type="presParOf" srcId="{9F98C46A-EF31-44CF-9310-1232CAFC89AC}" destId="{0E5370CC-934B-4A11-A012-40A580E21AF5}" srcOrd="8" destOrd="0" presId="urn:microsoft.com/office/officeart/2005/8/layout/cycle2"/>
    <dgm:cxn modelId="{672FBBF3-A387-4C6D-82A9-F2BC0164D5D5}" type="presParOf" srcId="{9F98C46A-EF31-44CF-9310-1232CAFC89AC}" destId="{5240BE0C-DC91-4286-9FF6-A1E74F7E170B}" srcOrd="9" destOrd="0" presId="urn:microsoft.com/office/officeart/2005/8/layout/cycle2"/>
    <dgm:cxn modelId="{3AB0D8FC-3800-4BE3-B240-E36329A2103A}" type="presParOf" srcId="{5240BE0C-DC91-4286-9FF6-A1E74F7E170B}" destId="{81B3402F-22D8-4D5F-8E0D-3CB378004F85}" srcOrd="0" destOrd="0" presId="urn:microsoft.com/office/officeart/2005/8/layout/cycle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r>
            <a:rPr lang="zh-CN" altLang="en-US" sz="2400" kern="1200" dirty="0">
              <a:latin typeface="微软雅黑" panose="020B0503020204020204" pitchFamily="34" charset="-122"/>
              <a:ea typeface="微软雅黑" panose="020B0503020204020204" pitchFamily="34" charset="-122"/>
            </a:rPr>
            <a:t>        </a:t>
          </a:r>
          <a:r>
            <a:rPr lang="zh-CN" altLang="en-US" sz="2400" kern="1200" dirty="0">
              <a:solidFill>
                <a:srgbClr val="002060"/>
              </a:solidFill>
              <a:latin typeface="微软雅黑" panose="020B0503020204020204" pitchFamily="34" charset="-122"/>
              <a:ea typeface="微软雅黑" panose="020B0503020204020204" pitchFamily="34" charset="-122"/>
            </a:rPr>
            <a:t>反对错误人生观</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6569" custLinFactNeighborY="-10455">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71DCE05-9180-4B18-AB2C-F583A9975ECF}"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zh-CN" altLang="en-US"/>
        </a:p>
      </dgm:t>
    </dgm:pt>
    <dgm:pt modelId="{BFCD5E58-4D66-4F05-A9BE-49787A57671E}">
      <dgm:prSet phldrT="[文本]" custT="1"/>
      <dgm:spPr>
        <a:solidFill>
          <a:srgbClr val="002060"/>
        </a:solidFill>
      </dgm:spPr>
      <dgm:t>
        <a:bodyPr/>
        <a:lstStyle/>
        <a:p>
          <a:pPr>
            <a:lnSpc>
              <a:spcPts val="2500"/>
            </a:lnSpc>
          </a:pPr>
          <a:r>
            <a:rPr lang="zh-CN" altLang="en-US" sz="3200" dirty="0">
              <a:solidFill>
                <a:schemeClr val="bg1"/>
              </a:solidFill>
              <a:latin typeface="华文琥珀" panose="02010800040101010101" pitchFamily="2" charset="-122"/>
              <a:ea typeface="华文琥珀" panose="02010800040101010101" pitchFamily="2" charset="-122"/>
            </a:rPr>
            <a:t>反对</a:t>
          </a:r>
          <a:endParaRPr lang="en-US" altLang="zh-CN" sz="3200" dirty="0">
            <a:solidFill>
              <a:schemeClr val="bg1"/>
            </a:solidFill>
            <a:latin typeface="华文琥珀" panose="02010800040101010101" pitchFamily="2" charset="-122"/>
            <a:ea typeface="华文琥珀" panose="02010800040101010101" pitchFamily="2" charset="-122"/>
          </a:endParaRPr>
        </a:p>
        <a:p>
          <a:pPr>
            <a:lnSpc>
              <a:spcPts val="2500"/>
            </a:lnSpc>
          </a:pPr>
          <a:r>
            <a:rPr lang="zh-CN" altLang="en-US" sz="3200" dirty="0">
              <a:solidFill>
                <a:schemeClr val="bg1"/>
              </a:solidFill>
              <a:latin typeface="华文琥珀" panose="02010800040101010101" pitchFamily="2" charset="-122"/>
              <a:ea typeface="华文琥珀" panose="02010800040101010101" pitchFamily="2" charset="-122"/>
            </a:rPr>
            <a:t>错误</a:t>
          </a:r>
          <a:endParaRPr lang="en-US" altLang="zh-CN" sz="3200" dirty="0">
            <a:solidFill>
              <a:schemeClr val="bg1"/>
            </a:solidFill>
            <a:latin typeface="华文琥珀" panose="02010800040101010101" pitchFamily="2" charset="-122"/>
            <a:ea typeface="华文琥珀" panose="02010800040101010101" pitchFamily="2" charset="-122"/>
          </a:endParaRPr>
        </a:p>
        <a:p>
          <a:pPr>
            <a:lnSpc>
              <a:spcPts val="2500"/>
            </a:lnSpc>
          </a:pPr>
          <a:r>
            <a:rPr lang="zh-CN" altLang="en-US" sz="3200" dirty="0">
              <a:solidFill>
                <a:schemeClr val="bg1"/>
              </a:solidFill>
              <a:latin typeface="华文琥珀" panose="02010800040101010101" pitchFamily="2" charset="-122"/>
              <a:ea typeface="华文琥珀" panose="02010800040101010101" pitchFamily="2" charset="-122"/>
            </a:rPr>
            <a:t>人生观</a:t>
          </a:r>
        </a:p>
      </dgm:t>
    </dgm:pt>
    <dgm:pt modelId="{E0E6E675-6F41-41D1-AB55-0F742405D9A3}" type="parTrans" cxnId="{1E3E97E5-EE82-4A3E-9322-FF1FA3C45DEA}">
      <dgm:prSet/>
      <dgm:spPr/>
      <dgm:t>
        <a:bodyPr/>
        <a:lstStyle/>
        <a:p>
          <a:endParaRPr lang="zh-CN" altLang="en-US"/>
        </a:p>
      </dgm:t>
    </dgm:pt>
    <dgm:pt modelId="{0C34E0D0-7FC2-401E-84F9-6CE80B456673}" type="sibTrans" cxnId="{1E3E97E5-EE82-4A3E-9322-FF1FA3C45DEA}">
      <dgm:prSet/>
      <dgm:spPr/>
      <dgm:t>
        <a:bodyPr/>
        <a:lstStyle/>
        <a:p>
          <a:endParaRPr lang="zh-CN" altLang="en-US"/>
        </a:p>
      </dgm:t>
    </dgm:pt>
    <dgm:pt modelId="{F72376B3-0959-4B72-A735-5989F9C73372}">
      <dgm:prSet phldrT="[文本]" custT="1"/>
      <dgm:spPr>
        <a:solidFill>
          <a:schemeClr val="bg1"/>
        </a:solidFill>
        <a:ln>
          <a:solidFill>
            <a:schemeClr val="accent1">
              <a:lumMod val="75000"/>
            </a:schemeClr>
          </a:solidFill>
          <a:prstDash val="dashDot"/>
        </a:ln>
      </dgm:spPr>
      <dgm:t>
        <a:bodyPr/>
        <a:lstStyle/>
        <a:p>
          <a:r>
            <a:rPr lang="zh-CN" altLang="en-US" sz="2800" dirty="0">
              <a:solidFill>
                <a:srgbClr val="002060"/>
              </a:solidFill>
              <a:latin typeface="微软雅黑" panose="020B0503020204020204" pitchFamily="34" charset="-122"/>
              <a:ea typeface="微软雅黑" panose="020B0503020204020204" pitchFamily="34" charset="-122"/>
            </a:rPr>
            <a:t>拜金主义</a:t>
          </a:r>
        </a:p>
      </dgm:t>
    </dgm:pt>
    <dgm:pt modelId="{0D1BC185-CD4B-49D6-9886-F12ADBAB4649}" type="parTrans" cxnId="{3639C8E2-459B-4C3A-807A-566E2DEC0BCC}">
      <dgm:prSet/>
      <dgm:spPr/>
      <dgm:t>
        <a:bodyPr/>
        <a:lstStyle/>
        <a:p>
          <a:endParaRPr lang="zh-CN" altLang="en-US"/>
        </a:p>
      </dgm:t>
    </dgm:pt>
    <dgm:pt modelId="{ECF1B4B2-A9AE-40EA-A9E1-B99344A60D14}" type="sibTrans" cxnId="{3639C8E2-459B-4C3A-807A-566E2DEC0BCC}">
      <dgm:prSet/>
      <dgm:spPr/>
      <dgm:t>
        <a:bodyPr/>
        <a:lstStyle/>
        <a:p>
          <a:endParaRPr lang="zh-CN" altLang="en-US"/>
        </a:p>
      </dgm:t>
    </dgm:pt>
    <dgm:pt modelId="{7605273A-769C-45E3-8FE6-A84DEB8E1316}">
      <dgm:prSet phldrT="[文本]" phldr="1"/>
      <dgm:spPr/>
      <dgm:t>
        <a:bodyPr/>
        <a:lstStyle/>
        <a:p>
          <a:endParaRPr lang="zh-CN" altLang="en-US"/>
        </a:p>
      </dgm:t>
    </dgm:pt>
    <dgm:pt modelId="{BD151B29-B70A-4B80-92E8-DFD31FBDE3B5}" type="parTrans" cxnId="{EA6E5AD2-3D06-4C42-8558-1055EFB5898D}">
      <dgm:prSet/>
      <dgm:spPr/>
      <dgm:t>
        <a:bodyPr/>
        <a:lstStyle/>
        <a:p>
          <a:endParaRPr lang="zh-CN" altLang="en-US"/>
        </a:p>
      </dgm:t>
    </dgm:pt>
    <dgm:pt modelId="{1369B04C-06D3-4757-A751-D0CB681CF346}" type="sibTrans" cxnId="{EA6E5AD2-3D06-4C42-8558-1055EFB5898D}">
      <dgm:prSet/>
      <dgm:spPr/>
      <dgm:t>
        <a:bodyPr/>
        <a:lstStyle/>
        <a:p>
          <a:endParaRPr lang="zh-CN" altLang="en-US"/>
        </a:p>
      </dgm:t>
    </dgm:pt>
    <dgm:pt modelId="{EFD934E3-92C5-42B9-B7C4-5FBDCCB0CF96}">
      <dgm:prSet phldrT="[文本]" custT="1"/>
      <dgm:spPr>
        <a:solidFill>
          <a:schemeClr val="bg1"/>
        </a:solidFill>
        <a:ln>
          <a:solidFill>
            <a:schemeClr val="accent1">
              <a:lumMod val="75000"/>
            </a:schemeClr>
          </a:solidFill>
          <a:prstDash val="dashDot"/>
        </a:ln>
      </dgm:spPr>
      <dgm:t>
        <a:bodyPr/>
        <a:lstStyle/>
        <a:p>
          <a:r>
            <a:rPr lang="zh-CN" altLang="en-US" sz="2800" dirty="0">
              <a:solidFill>
                <a:srgbClr val="002060"/>
              </a:solidFill>
              <a:latin typeface="微软雅黑" panose="020B0503020204020204" pitchFamily="34" charset="-122"/>
              <a:ea typeface="微软雅黑" panose="020B0503020204020204" pitchFamily="34" charset="-122"/>
            </a:rPr>
            <a:t>反对享乐主义</a:t>
          </a:r>
        </a:p>
      </dgm:t>
    </dgm:pt>
    <dgm:pt modelId="{D49F2F11-A56D-4088-B148-214FC71599D0}" type="sibTrans" cxnId="{472D8DAA-EE78-432A-95C4-8157E2AC3CDD}">
      <dgm:prSet/>
      <dgm:spPr/>
      <dgm:t>
        <a:bodyPr/>
        <a:lstStyle/>
        <a:p>
          <a:endParaRPr lang="zh-CN" altLang="en-US"/>
        </a:p>
      </dgm:t>
    </dgm:pt>
    <dgm:pt modelId="{D06ED5F9-80C4-4DFC-8204-CA0F9E1D2E77}" type="parTrans" cxnId="{472D8DAA-EE78-432A-95C4-8157E2AC3CDD}">
      <dgm:prSet/>
      <dgm:spPr/>
      <dgm:t>
        <a:bodyPr/>
        <a:lstStyle/>
        <a:p>
          <a:endParaRPr lang="zh-CN" altLang="en-US"/>
        </a:p>
      </dgm:t>
    </dgm:pt>
    <dgm:pt modelId="{ACE221E1-4A5E-403C-AE6C-F6BA4A0122E2}">
      <dgm:prSet phldrT="[文本]" custT="1"/>
      <dgm:spPr>
        <a:solidFill>
          <a:schemeClr val="bg1"/>
        </a:solidFill>
        <a:ln>
          <a:solidFill>
            <a:schemeClr val="accent1">
              <a:lumMod val="75000"/>
            </a:schemeClr>
          </a:solidFill>
          <a:prstDash val="dashDot"/>
        </a:ln>
      </dgm:spPr>
      <dgm:t>
        <a:bodyPr/>
        <a:lstStyle/>
        <a:p>
          <a:r>
            <a:rPr lang="zh-CN" altLang="en-US" sz="2800" dirty="0">
              <a:solidFill>
                <a:srgbClr val="002060"/>
              </a:solidFill>
              <a:latin typeface="微软雅黑" panose="020B0503020204020204" pitchFamily="34" charset="-122"/>
              <a:ea typeface="微软雅黑" panose="020B0503020204020204" pitchFamily="34" charset="-122"/>
            </a:rPr>
            <a:t>反对极端个人主义</a:t>
          </a:r>
        </a:p>
      </dgm:t>
    </dgm:pt>
    <dgm:pt modelId="{D09BC2AB-7AAF-4255-BEB1-127C3C3C0898}" type="sibTrans" cxnId="{C45671E9-D5E4-4982-B1B0-9DEC1385FD1B}">
      <dgm:prSet/>
      <dgm:spPr/>
      <dgm:t>
        <a:bodyPr/>
        <a:lstStyle/>
        <a:p>
          <a:endParaRPr lang="zh-CN" altLang="en-US"/>
        </a:p>
      </dgm:t>
    </dgm:pt>
    <dgm:pt modelId="{4AA893CB-E747-4D8F-ABD2-61971912A0E6}" type="parTrans" cxnId="{C45671E9-D5E4-4982-B1B0-9DEC1385FD1B}">
      <dgm:prSet/>
      <dgm:spPr/>
      <dgm:t>
        <a:bodyPr/>
        <a:lstStyle/>
        <a:p>
          <a:endParaRPr lang="zh-CN" altLang="en-US"/>
        </a:p>
      </dgm:t>
    </dgm:pt>
    <dgm:pt modelId="{3C5AEA62-1746-4638-8880-289AB3F04AEF}">
      <dgm:prSet phldrT="[文本]" custT="1"/>
      <dgm:spPr>
        <a:solidFill>
          <a:schemeClr val="bg1"/>
        </a:solidFill>
        <a:ln>
          <a:solidFill>
            <a:schemeClr val="accent1">
              <a:lumMod val="75000"/>
            </a:schemeClr>
          </a:solidFill>
          <a:prstDash val="dashDot"/>
        </a:ln>
      </dgm:spPr>
      <dgm:t>
        <a:bodyPr/>
        <a:lstStyle/>
        <a:p>
          <a:endParaRPr lang="zh-CN" altLang="en-US" sz="2000" dirty="0">
            <a:solidFill>
              <a:schemeClr val="tx1"/>
            </a:solidFill>
            <a:latin typeface="微软雅黑" panose="020B0503020204020204" pitchFamily="34" charset="-122"/>
            <a:ea typeface="微软雅黑" panose="020B0503020204020204" pitchFamily="34" charset="-122"/>
          </a:endParaRPr>
        </a:p>
      </dgm:t>
    </dgm:pt>
    <dgm:pt modelId="{50BF9741-A376-4EA8-9B02-6B52EF61ED98}" type="sibTrans" cxnId="{8D74DFC9-6CF2-4DB0-BEF0-E2A865A9A46F}">
      <dgm:prSet/>
      <dgm:spPr/>
      <dgm:t>
        <a:bodyPr/>
        <a:lstStyle/>
        <a:p>
          <a:endParaRPr lang="zh-CN" altLang="en-US"/>
        </a:p>
      </dgm:t>
    </dgm:pt>
    <dgm:pt modelId="{9C21769F-B266-4C8B-A390-E9E36B8253BD}" type="parTrans" cxnId="{8D74DFC9-6CF2-4DB0-BEF0-E2A865A9A46F}">
      <dgm:prSet/>
      <dgm:spPr/>
      <dgm:t>
        <a:bodyPr/>
        <a:lstStyle/>
        <a:p>
          <a:endParaRPr lang="zh-CN" altLang="en-US"/>
        </a:p>
      </dgm:t>
    </dgm:pt>
    <dgm:pt modelId="{3517D193-1084-48A1-862A-04D54312A565}" type="pres">
      <dgm:prSet presAssocID="{571DCE05-9180-4B18-AB2C-F583A9975ECF}" presName="cycle" presStyleCnt="0">
        <dgm:presLayoutVars>
          <dgm:chMax val="1"/>
          <dgm:dir/>
          <dgm:animLvl val="ctr"/>
          <dgm:resizeHandles val="exact"/>
        </dgm:presLayoutVars>
      </dgm:prSet>
      <dgm:spPr/>
      <dgm:t>
        <a:bodyPr/>
        <a:lstStyle/>
        <a:p>
          <a:endParaRPr lang="zh-CN" altLang="en-US"/>
        </a:p>
      </dgm:t>
    </dgm:pt>
    <dgm:pt modelId="{B9980E3E-D981-45BD-8D9B-147E1DBCEC6C}" type="pres">
      <dgm:prSet presAssocID="{BFCD5E58-4D66-4F05-A9BE-49787A57671E}" presName="centerShape" presStyleLbl="node0" presStyleIdx="0" presStyleCnt="1"/>
      <dgm:spPr/>
      <dgm:t>
        <a:bodyPr/>
        <a:lstStyle/>
        <a:p>
          <a:endParaRPr lang="zh-CN" altLang="en-US"/>
        </a:p>
      </dgm:t>
    </dgm:pt>
    <dgm:pt modelId="{CFAEB48B-39EF-41CF-87EB-380A40AD66BF}" type="pres">
      <dgm:prSet presAssocID="{0D1BC185-CD4B-49D6-9886-F12ADBAB4649}" presName="parTrans" presStyleLbl="bgSibTrans2D1" presStyleIdx="0" presStyleCnt="3"/>
      <dgm:spPr/>
      <dgm:t>
        <a:bodyPr/>
        <a:lstStyle/>
        <a:p>
          <a:endParaRPr lang="zh-CN" altLang="en-US"/>
        </a:p>
      </dgm:t>
    </dgm:pt>
    <dgm:pt modelId="{66A9A12B-18CF-4271-9A60-9B44B0588E03}" type="pres">
      <dgm:prSet presAssocID="{F72376B3-0959-4B72-A735-5989F9C73372}" presName="node" presStyleLbl="node1" presStyleIdx="0" presStyleCnt="3">
        <dgm:presLayoutVars>
          <dgm:bulletEnabled val="1"/>
        </dgm:presLayoutVars>
      </dgm:prSet>
      <dgm:spPr/>
      <dgm:t>
        <a:bodyPr/>
        <a:lstStyle/>
        <a:p>
          <a:endParaRPr lang="zh-CN" altLang="en-US"/>
        </a:p>
      </dgm:t>
    </dgm:pt>
    <dgm:pt modelId="{156A7F0F-E785-4BA4-A5FF-56B558D82CE4}" type="pres">
      <dgm:prSet presAssocID="{D06ED5F9-80C4-4DFC-8204-CA0F9E1D2E77}" presName="parTrans" presStyleLbl="bgSibTrans2D1" presStyleIdx="1" presStyleCnt="3"/>
      <dgm:spPr/>
      <dgm:t>
        <a:bodyPr/>
        <a:lstStyle/>
        <a:p>
          <a:endParaRPr lang="zh-CN" altLang="en-US"/>
        </a:p>
      </dgm:t>
    </dgm:pt>
    <dgm:pt modelId="{618BE7AD-6053-4A30-BDAF-3070BFEEC054}" type="pres">
      <dgm:prSet presAssocID="{EFD934E3-92C5-42B9-B7C4-5FBDCCB0CF96}" presName="node" presStyleLbl="node1" presStyleIdx="1" presStyleCnt="3">
        <dgm:presLayoutVars>
          <dgm:bulletEnabled val="1"/>
        </dgm:presLayoutVars>
      </dgm:prSet>
      <dgm:spPr/>
      <dgm:t>
        <a:bodyPr/>
        <a:lstStyle/>
        <a:p>
          <a:endParaRPr lang="zh-CN" altLang="en-US"/>
        </a:p>
      </dgm:t>
    </dgm:pt>
    <dgm:pt modelId="{74B370FB-3727-4A4D-A40C-4D1CD54CD587}" type="pres">
      <dgm:prSet presAssocID="{4AA893CB-E747-4D8F-ABD2-61971912A0E6}" presName="parTrans" presStyleLbl="bgSibTrans2D1" presStyleIdx="2" presStyleCnt="3"/>
      <dgm:spPr/>
      <dgm:t>
        <a:bodyPr/>
        <a:lstStyle/>
        <a:p>
          <a:endParaRPr lang="zh-CN" altLang="en-US"/>
        </a:p>
      </dgm:t>
    </dgm:pt>
    <dgm:pt modelId="{B6E40850-7A2E-4398-A672-1907300CFC80}" type="pres">
      <dgm:prSet presAssocID="{ACE221E1-4A5E-403C-AE6C-F6BA4A0122E2}" presName="node" presStyleLbl="node1" presStyleIdx="2" presStyleCnt="3">
        <dgm:presLayoutVars>
          <dgm:bulletEnabled val="1"/>
        </dgm:presLayoutVars>
      </dgm:prSet>
      <dgm:spPr/>
      <dgm:t>
        <a:bodyPr/>
        <a:lstStyle/>
        <a:p>
          <a:endParaRPr lang="zh-CN" altLang="en-US"/>
        </a:p>
      </dgm:t>
    </dgm:pt>
  </dgm:ptLst>
  <dgm:cxnLst>
    <dgm:cxn modelId="{4D8379A1-681E-44CE-9F74-F61D85DD3F4F}" type="presOf" srcId="{BFCD5E58-4D66-4F05-A9BE-49787A57671E}" destId="{B9980E3E-D981-45BD-8D9B-147E1DBCEC6C}" srcOrd="0" destOrd="0" presId="urn:microsoft.com/office/officeart/2005/8/layout/radial4"/>
    <dgm:cxn modelId="{472D8DAA-EE78-432A-95C4-8157E2AC3CDD}" srcId="{BFCD5E58-4D66-4F05-A9BE-49787A57671E}" destId="{EFD934E3-92C5-42B9-B7C4-5FBDCCB0CF96}" srcOrd="1" destOrd="0" parTransId="{D06ED5F9-80C4-4DFC-8204-CA0F9E1D2E77}" sibTransId="{D49F2F11-A56D-4088-B148-214FC71599D0}"/>
    <dgm:cxn modelId="{DF92C0AE-3B39-4CD3-A367-3A1E379A69B6}" type="presOf" srcId="{D06ED5F9-80C4-4DFC-8204-CA0F9E1D2E77}" destId="{156A7F0F-E785-4BA4-A5FF-56B558D82CE4}" srcOrd="0" destOrd="0" presId="urn:microsoft.com/office/officeart/2005/8/layout/radial4"/>
    <dgm:cxn modelId="{8D74DFC9-6CF2-4DB0-BEF0-E2A865A9A46F}" srcId="{571DCE05-9180-4B18-AB2C-F583A9975ECF}" destId="{3C5AEA62-1746-4638-8880-289AB3F04AEF}" srcOrd="1" destOrd="0" parTransId="{9C21769F-B266-4C8B-A390-E9E36B8253BD}" sibTransId="{50BF9741-A376-4EA8-9B02-6B52EF61ED98}"/>
    <dgm:cxn modelId="{1E3E97E5-EE82-4A3E-9322-FF1FA3C45DEA}" srcId="{571DCE05-9180-4B18-AB2C-F583A9975ECF}" destId="{BFCD5E58-4D66-4F05-A9BE-49787A57671E}" srcOrd="0" destOrd="0" parTransId="{E0E6E675-6F41-41D1-AB55-0F742405D9A3}" sibTransId="{0C34E0D0-7FC2-401E-84F9-6CE80B456673}"/>
    <dgm:cxn modelId="{7279CFD8-DA50-44FF-B1B3-7F2938DD859F}" type="presOf" srcId="{EFD934E3-92C5-42B9-B7C4-5FBDCCB0CF96}" destId="{618BE7AD-6053-4A30-BDAF-3070BFEEC054}" srcOrd="0" destOrd="0" presId="urn:microsoft.com/office/officeart/2005/8/layout/radial4"/>
    <dgm:cxn modelId="{31041419-4955-436A-81C4-105C6459A9C5}" type="presOf" srcId="{F72376B3-0959-4B72-A735-5989F9C73372}" destId="{66A9A12B-18CF-4271-9A60-9B44B0588E03}" srcOrd="0" destOrd="0" presId="urn:microsoft.com/office/officeart/2005/8/layout/radial4"/>
    <dgm:cxn modelId="{3639C8E2-459B-4C3A-807A-566E2DEC0BCC}" srcId="{BFCD5E58-4D66-4F05-A9BE-49787A57671E}" destId="{F72376B3-0959-4B72-A735-5989F9C73372}" srcOrd="0" destOrd="0" parTransId="{0D1BC185-CD4B-49D6-9886-F12ADBAB4649}" sibTransId="{ECF1B4B2-A9AE-40EA-A9E1-B99344A60D14}"/>
    <dgm:cxn modelId="{C45671E9-D5E4-4982-B1B0-9DEC1385FD1B}" srcId="{BFCD5E58-4D66-4F05-A9BE-49787A57671E}" destId="{ACE221E1-4A5E-403C-AE6C-F6BA4A0122E2}" srcOrd="2" destOrd="0" parTransId="{4AA893CB-E747-4D8F-ABD2-61971912A0E6}" sibTransId="{D09BC2AB-7AAF-4255-BEB1-127C3C3C0898}"/>
    <dgm:cxn modelId="{76308952-3CC3-4549-AE23-511E49025D2C}" type="presOf" srcId="{4AA893CB-E747-4D8F-ABD2-61971912A0E6}" destId="{74B370FB-3727-4A4D-A40C-4D1CD54CD587}" srcOrd="0" destOrd="0" presId="urn:microsoft.com/office/officeart/2005/8/layout/radial4"/>
    <dgm:cxn modelId="{EA6E5AD2-3D06-4C42-8558-1055EFB5898D}" srcId="{571DCE05-9180-4B18-AB2C-F583A9975ECF}" destId="{7605273A-769C-45E3-8FE6-A84DEB8E1316}" srcOrd="2" destOrd="0" parTransId="{BD151B29-B70A-4B80-92E8-DFD31FBDE3B5}" sibTransId="{1369B04C-06D3-4757-A751-D0CB681CF346}"/>
    <dgm:cxn modelId="{8C7E0B55-8A8F-4C4E-8234-A2F5E7F8B014}" type="presOf" srcId="{ACE221E1-4A5E-403C-AE6C-F6BA4A0122E2}" destId="{B6E40850-7A2E-4398-A672-1907300CFC80}" srcOrd="0" destOrd="0" presId="urn:microsoft.com/office/officeart/2005/8/layout/radial4"/>
    <dgm:cxn modelId="{A76C68A0-4DCE-4DB5-A990-75D4BFBC7568}" type="presOf" srcId="{571DCE05-9180-4B18-AB2C-F583A9975ECF}" destId="{3517D193-1084-48A1-862A-04D54312A565}" srcOrd="0" destOrd="0" presId="urn:microsoft.com/office/officeart/2005/8/layout/radial4"/>
    <dgm:cxn modelId="{66249F90-7002-4C18-8C61-FF241BAA8DC1}" type="presOf" srcId="{0D1BC185-CD4B-49D6-9886-F12ADBAB4649}" destId="{CFAEB48B-39EF-41CF-87EB-380A40AD66BF}" srcOrd="0" destOrd="0" presId="urn:microsoft.com/office/officeart/2005/8/layout/radial4"/>
    <dgm:cxn modelId="{9E4C2609-94BC-43A2-B1F8-9D12096F0068}" type="presParOf" srcId="{3517D193-1084-48A1-862A-04D54312A565}" destId="{B9980E3E-D981-45BD-8D9B-147E1DBCEC6C}" srcOrd="0" destOrd="0" presId="urn:microsoft.com/office/officeart/2005/8/layout/radial4"/>
    <dgm:cxn modelId="{5B85B6B8-F34F-489D-AF57-2BCB71A04535}" type="presParOf" srcId="{3517D193-1084-48A1-862A-04D54312A565}" destId="{CFAEB48B-39EF-41CF-87EB-380A40AD66BF}" srcOrd="1" destOrd="0" presId="urn:microsoft.com/office/officeart/2005/8/layout/radial4"/>
    <dgm:cxn modelId="{7F4B06E1-3FC6-4427-B62E-59DA62DEBE40}" type="presParOf" srcId="{3517D193-1084-48A1-862A-04D54312A565}" destId="{66A9A12B-18CF-4271-9A60-9B44B0588E03}" srcOrd="2" destOrd="0" presId="urn:microsoft.com/office/officeart/2005/8/layout/radial4"/>
    <dgm:cxn modelId="{22ECC95F-9752-4771-8B88-6C8A31669A2B}" type="presParOf" srcId="{3517D193-1084-48A1-862A-04D54312A565}" destId="{156A7F0F-E785-4BA4-A5FF-56B558D82CE4}" srcOrd="3" destOrd="0" presId="urn:microsoft.com/office/officeart/2005/8/layout/radial4"/>
    <dgm:cxn modelId="{5AFDBA2C-2C61-42E1-9AC1-5F57DCCF389C}" type="presParOf" srcId="{3517D193-1084-48A1-862A-04D54312A565}" destId="{618BE7AD-6053-4A30-BDAF-3070BFEEC054}" srcOrd="4" destOrd="0" presId="urn:microsoft.com/office/officeart/2005/8/layout/radial4"/>
    <dgm:cxn modelId="{CCC439DE-8C2B-46AB-8477-31BACA171393}" type="presParOf" srcId="{3517D193-1084-48A1-862A-04D54312A565}" destId="{74B370FB-3727-4A4D-A40C-4D1CD54CD587}" srcOrd="5" destOrd="0" presId="urn:microsoft.com/office/officeart/2005/8/layout/radial4"/>
    <dgm:cxn modelId="{CF8B5F7F-1DFC-48EB-8933-9E5925B5B661}" type="presParOf" srcId="{3517D193-1084-48A1-862A-04D54312A565}" destId="{B6E40850-7A2E-4398-A672-1907300CFC80}" srcOrd="6" destOrd="0" presId="urn:microsoft.com/office/officeart/2005/8/layout/radial4"/>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002060"/>
              </a:solidFill>
              <a:latin typeface="微软雅黑" panose="020B0503020204020204" pitchFamily="34" charset="-122"/>
              <a:ea typeface="微软雅黑" panose="020B0503020204020204" pitchFamily="34" charset="-122"/>
            </a:rPr>
            <a:t>成就出彩人生</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6569" custLinFactNeighborY="-10455">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正确认识人的本质</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88BBDE91-8039-4B29-BCCA-971E0ACB0A31}">
      <dgm:prSet phldrT="[文本]" custT="1"/>
      <dgm:spPr/>
      <dgm: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人生观的主要内容</a:t>
          </a:r>
        </a:p>
      </dgm:t>
    </dgm:pt>
    <dgm:pt modelId="{F7F8A393-6125-4F97-8E0F-8A3992AB5C0A}" type="parTrans" cxnId="{36E892A8-FD87-402A-A79B-27A43799BC76}">
      <dgm:prSet/>
      <dgm:spPr/>
      <dgm:t>
        <a:bodyPr/>
        <a:lstStyle/>
        <a:p>
          <a:endParaRPr lang="zh-CN" altLang="en-US"/>
        </a:p>
      </dgm:t>
    </dgm:pt>
    <dgm:pt modelId="{59700115-BC6F-4942-A788-B30C3ADEA18D}" type="sibTrans" cxnId="{36E892A8-FD87-402A-A79B-27A43799BC76}">
      <dgm:prSet/>
      <dgm:spPr/>
      <dgm:t>
        <a:bodyPr/>
        <a:lstStyle/>
        <a:p>
          <a:endParaRPr lang="zh-CN" altLang="en-US"/>
        </a:p>
      </dgm:t>
    </dgm:pt>
    <dgm:pt modelId="{0FB35A0F-79B7-4589-959E-23FD32E45FA9}">
      <dgm:prSet phldrT="[文本]" custT="1"/>
      <dgm:spPr/>
      <dgm:t>
        <a:bodyPr/>
        <a:lstStyle/>
        <a:p>
          <a:pPr algn="ctr"/>
          <a:endParaRPr lang="en-US" altLang="zh-CN" sz="2000" dirty="0">
            <a:solidFill>
              <a:srgbClr val="002060"/>
            </a:solidFill>
            <a:latin typeface="微软雅黑" panose="020B0503020204020204" pitchFamily="34" charset="-122"/>
            <a:ea typeface="微软雅黑" panose="020B0503020204020204" pitchFamily="34" charset="-122"/>
          </a:endParaRPr>
        </a:p>
        <a:p>
          <a:pPr algn="ctr"/>
          <a:r>
            <a:rPr lang="zh-CN" altLang="en-US" sz="2000" dirty="0">
              <a:solidFill>
                <a:srgbClr val="002060"/>
              </a:solidFill>
              <a:latin typeface="微软雅黑" panose="020B0503020204020204" pitchFamily="34" charset="-122"/>
              <a:ea typeface="微软雅黑" panose="020B0503020204020204" pitchFamily="34" charset="-122"/>
            </a:rPr>
            <a:t>人生观与世界观、价值观</a:t>
          </a:r>
          <a:endParaRPr lang="en-US" altLang="zh-CN" sz="2000" dirty="0">
            <a:solidFill>
              <a:srgbClr val="002060"/>
            </a:solidFill>
            <a:latin typeface="微软雅黑" panose="020B0503020204020204" pitchFamily="34" charset="-122"/>
            <a:ea typeface="微软雅黑" panose="020B0503020204020204" pitchFamily="34" charset="-122"/>
          </a:endParaRPr>
        </a:p>
        <a:p>
          <a:pPr algn="l"/>
          <a:endParaRPr lang="zh-CN" altLang="en-US" sz="2400" dirty="0">
            <a:solidFill>
              <a:srgbClr val="002060"/>
            </a:solidFill>
            <a:latin typeface="微软雅黑" panose="020B0503020204020204" pitchFamily="34" charset="-122"/>
            <a:ea typeface="微软雅黑" panose="020B0503020204020204" pitchFamily="34" charset="-122"/>
          </a:endParaRPr>
        </a:p>
      </dgm:t>
    </dgm:pt>
    <dgm:pt modelId="{D19F609C-7183-457C-9F8D-43D28DE085AA}" type="parTrans" cxnId="{54CCAF11-AE86-45AB-AF90-CE95D1253081}">
      <dgm:prSet/>
      <dgm:spPr/>
      <dgm:t>
        <a:bodyPr/>
        <a:lstStyle/>
        <a:p>
          <a:endParaRPr lang="zh-CN" altLang="en-US"/>
        </a:p>
      </dgm:t>
    </dgm:pt>
    <dgm:pt modelId="{8A7C46E5-8D2F-4973-AAD8-E5A55C5206CE}" type="sibTrans" cxnId="{54CCAF11-AE86-45AB-AF90-CE95D1253081}">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3">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 modelId="{8D9F2F4A-2DB1-4E3C-9CAA-B90B54B25410}" type="pres">
      <dgm:prSet presAssocID="{D5F87205-2354-4AB1-AAC2-F7FE8A3A0C4C}" presName="sibTrans" presStyleCnt="0"/>
      <dgm:spPr/>
    </dgm:pt>
    <dgm:pt modelId="{209BA846-316B-4543-983F-C97710C5BFCA}" type="pres">
      <dgm:prSet presAssocID="{88BBDE91-8039-4B29-BCCA-971E0ACB0A31}" presName="composite" presStyleCnt="0"/>
      <dgm:spPr/>
    </dgm:pt>
    <dgm:pt modelId="{49A1A62B-9CB1-47D3-ABF5-E277A9E18681}" type="pres">
      <dgm:prSet presAssocID="{88BBDE91-8039-4B29-BCCA-971E0ACB0A31}" presName="rect1" presStyleLbl="trAlignAcc1" presStyleIdx="1" presStyleCnt="3">
        <dgm:presLayoutVars>
          <dgm:bulletEnabled val="1"/>
        </dgm:presLayoutVars>
      </dgm:prSet>
      <dgm:spPr/>
      <dgm:t>
        <a:bodyPr/>
        <a:lstStyle/>
        <a:p>
          <a:endParaRPr lang="zh-CN" altLang="en-US"/>
        </a:p>
      </dgm:t>
    </dgm:pt>
    <dgm:pt modelId="{E9C72680-F889-43C9-BDB8-F34916C83E78}" type="pres">
      <dgm:prSet presAssocID="{88BBDE91-8039-4B29-BCCA-971E0ACB0A31}" presName="rect2" presStyleLbl="fgImgPlace1" presStyleIdx="1" presStyleCnt="3"/>
      <dgm:spPr>
        <a:blipFill rotWithShape="1">
          <a:blip xmlns:r="http://schemas.openxmlformats.org/officeDocument/2006/relationships" r:embed="rId2"/>
          <a:stretch>
            <a:fillRect/>
          </a:stretch>
        </a:blipFill>
      </dgm:spPr>
    </dgm:pt>
    <dgm:pt modelId="{70F3E8F7-C72E-4C45-9226-230AA15AD708}" type="pres">
      <dgm:prSet presAssocID="{59700115-BC6F-4942-A788-B30C3ADEA18D}" presName="sibTrans" presStyleCnt="0"/>
      <dgm:spPr/>
    </dgm:pt>
    <dgm:pt modelId="{39CC125C-03E3-4FC8-980B-FDA6F31D42FD}" type="pres">
      <dgm:prSet presAssocID="{0FB35A0F-79B7-4589-959E-23FD32E45FA9}" presName="composite" presStyleCnt="0"/>
      <dgm:spPr/>
    </dgm:pt>
    <dgm:pt modelId="{A9A591B4-3D1D-4934-A9C6-3E9FF0C7D9A0}" type="pres">
      <dgm:prSet presAssocID="{0FB35A0F-79B7-4589-959E-23FD32E45FA9}" presName="rect1" presStyleLbl="trAlignAcc1" presStyleIdx="2" presStyleCnt="3">
        <dgm:presLayoutVars>
          <dgm:bulletEnabled val="1"/>
        </dgm:presLayoutVars>
      </dgm:prSet>
      <dgm:spPr/>
      <dgm:t>
        <a:bodyPr/>
        <a:lstStyle/>
        <a:p>
          <a:endParaRPr lang="zh-CN" altLang="en-US"/>
        </a:p>
      </dgm:t>
    </dgm:pt>
    <dgm:pt modelId="{E8DE243B-D135-4609-9721-F684D5539D7A}" type="pres">
      <dgm:prSet presAssocID="{0FB35A0F-79B7-4589-959E-23FD32E45FA9}" presName="rect2"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a:stretch>
            <a:fillRect l="-76000" r="-76000"/>
          </a:stretch>
        </a:blipFill>
      </dgm:spPr>
    </dgm:pt>
  </dgm:ptLst>
  <dgm:cxnLst>
    <dgm:cxn modelId="{54CCAF11-AE86-45AB-AF90-CE95D1253081}" srcId="{4450BDCE-0B08-4227-80F7-25C6C1564E78}" destId="{0FB35A0F-79B7-4589-959E-23FD32E45FA9}" srcOrd="2" destOrd="0" parTransId="{D19F609C-7183-457C-9F8D-43D28DE085AA}" sibTransId="{8A7C46E5-8D2F-4973-AAD8-E5A55C5206CE}"/>
    <dgm:cxn modelId="{6E5B6BAB-3067-46BF-97DF-223CFE3C10AE}" type="presOf" srcId="{0FB35A0F-79B7-4589-959E-23FD32E45FA9}" destId="{A9A591B4-3D1D-4934-A9C6-3E9FF0C7D9A0}" srcOrd="0" destOrd="0" presId="urn:microsoft.com/office/officeart/2008/layout/PictureStrips"/>
    <dgm:cxn modelId="{3E7C4C89-8D2D-4D75-87DE-DDA9A0827570}" srcId="{4450BDCE-0B08-4227-80F7-25C6C1564E78}" destId="{B9778E66-4839-4A3C-A593-340393ACF0A9}" srcOrd="0" destOrd="0" parTransId="{DCAC7AE6-4E21-427B-8F27-EB43137F5A38}" sibTransId="{D5F87205-2354-4AB1-AAC2-F7FE8A3A0C4C}"/>
    <dgm:cxn modelId="{D845D35E-6FD0-4C5E-897E-F1AF09640F4C}" type="presOf" srcId="{88BBDE91-8039-4B29-BCCA-971E0ACB0A31}" destId="{49A1A62B-9CB1-47D3-ABF5-E277A9E18681}"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36E892A8-FD87-402A-A79B-27A43799BC76}" srcId="{4450BDCE-0B08-4227-80F7-25C6C1564E78}" destId="{88BBDE91-8039-4B29-BCCA-971E0ACB0A31}" srcOrd="1" destOrd="0" parTransId="{F7F8A393-6125-4F97-8E0F-8A3992AB5C0A}" sibTransId="{59700115-BC6F-4942-A788-B30C3ADEA18D}"/>
    <dgm:cxn modelId="{AFF88065-450B-421C-9A4A-DF05AA142B50}" type="presOf" srcId="{B9778E66-4839-4A3C-A593-340393ACF0A9}" destId="{1A95D5F9-064B-41CE-AAF6-7B9D69BA5879}"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 modelId="{7FB25549-CBB1-4FCC-AD20-FDFA80F0F524}" type="presParOf" srcId="{958BC6AB-FF6E-435A-B43A-FFD8E75C2AD5}" destId="{8D9F2F4A-2DB1-4E3C-9CAA-B90B54B25410}" srcOrd="1" destOrd="0" presId="urn:microsoft.com/office/officeart/2008/layout/PictureStrips"/>
    <dgm:cxn modelId="{33DBA00D-B3AE-4FEC-9A4C-44817A0D535D}" type="presParOf" srcId="{958BC6AB-FF6E-435A-B43A-FFD8E75C2AD5}" destId="{209BA846-316B-4543-983F-C97710C5BFCA}" srcOrd="2" destOrd="0" presId="urn:microsoft.com/office/officeart/2008/layout/PictureStrips"/>
    <dgm:cxn modelId="{9847AE3F-1881-4943-B42D-379E39C33DED}" type="presParOf" srcId="{209BA846-316B-4543-983F-C97710C5BFCA}" destId="{49A1A62B-9CB1-47D3-ABF5-E277A9E18681}" srcOrd="0" destOrd="0" presId="urn:microsoft.com/office/officeart/2008/layout/PictureStrips"/>
    <dgm:cxn modelId="{BFAE5224-DD2D-46A9-9C70-243FBEA4EBE4}" type="presParOf" srcId="{209BA846-316B-4543-983F-C97710C5BFCA}" destId="{E9C72680-F889-43C9-BDB8-F34916C83E78}" srcOrd="1" destOrd="0" presId="urn:microsoft.com/office/officeart/2008/layout/PictureStrips"/>
    <dgm:cxn modelId="{5F84D5C0-A8FD-4185-A546-AA01B7FDE1C9}" type="presParOf" srcId="{958BC6AB-FF6E-435A-B43A-FFD8E75C2AD5}" destId="{70F3E8F7-C72E-4C45-9226-230AA15AD708}" srcOrd="3" destOrd="0" presId="urn:microsoft.com/office/officeart/2008/layout/PictureStrips"/>
    <dgm:cxn modelId="{80161202-3233-4461-A12D-63ECA8910FA0}" type="presParOf" srcId="{958BC6AB-FF6E-435A-B43A-FFD8E75C2AD5}" destId="{39CC125C-03E3-4FC8-980B-FDA6F31D42FD}" srcOrd="4" destOrd="0" presId="urn:microsoft.com/office/officeart/2008/layout/PictureStrips"/>
    <dgm:cxn modelId="{A2237A48-2822-4FBB-8DAB-276289EBB4AE}" type="presParOf" srcId="{39CC125C-03E3-4FC8-980B-FDA6F31D42FD}" destId="{A9A591B4-3D1D-4934-A9C6-3E9FF0C7D9A0}" srcOrd="0" destOrd="0" presId="urn:microsoft.com/office/officeart/2008/layout/PictureStrips"/>
    <dgm:cxn modelId="{12E34F95-8D76-4436-B176-3C89330C8A38}" type="presParOf" srcId="{39CC125C-03E3-4FC8-980B-FDA6F31D42FD}" destId="{E8DE243B-D135-4609-9721-F684D5539D7A}" srcOrd="1" destOrd="0" presId="urn:microsoft.com/office/officeart/2008/layout/PictureStrip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002060"/>
              </a:solidFill>
              <a:latin typeface="微软雅黑" panose="020B0503020204020204" pitchFamily="34" charset="-122"/>
              <a:ea typeface="微软雅黑" panose="020B0503020204020204" pitchFamily="34" charset="-122"/>
            </a:rPr>
            <a:t>正确认识人的本质</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6569" custLinFactNeighborY="-10455">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002060"/>
              </a:solidFill>
              <a:latin typeface="微软雅黑" panose="020B0503020204020204" pitchFamily="34" charset="-122"/>
              <a:ea typeface="微软雅黑" panose="020B0503020204020204" pitchFamily="34" charset="-122"/>
            </a:rPr>
            <a:t>人生观的主要内容</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6569" custLinFactNeighborY="-10455">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r>
            <a:rPr lang="zh-CN" altLang="en-US" sz="2400" dirty="0">
              <a:latin typeface="微软雅黑" panose="020B0503020204020204" pitchFamily="34" charset="-122"/>
              <a:ea typeface="微软雅黑" panose="020B0503020204020204" pitchFamily="34" charset="-122"/>
            </a:rPr>
            <a:t>      </a:t>
          </a:r>
          <a:r>
            <a:rPr lang="zh-CN" altLang="en-US" sz="2400" dirty="0">
              <a:solidFill>
                <a:srgbClr val="002060"/>
              </a:solidFill>
              <a:latin typeface="微软雅黑" panose="020B0503020204020204" pitchFamily="34" charset="-122"/>
              <a:ea typeface="微软雅黑" panose="020B0503020204020204" pitchFamily="34" charset="-122"/>
            </a:rPr>
            <a:t>人生观与世界观、价值观</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6569" custLinFactNeighborY="-10455">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高尚的人生追求</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88BBDE91-8039-4B29-BCCA-971E0ACB0A31}">
      <dgm:prSet phldrT="[文本]" custT="1"/>
      <dgm:spPr/>
      <dgm: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积极进取的人生态度</a:t>
          </a:r>
        </a:p>
      </dgm:t>
    </dgm:pt>
    <dgm:pt modelId="{F7F8A393-6125-4F97-8E0F-8A3992AB5C0A}" type="parTrans" cxnId="{36E892A8-FD87-402A-A79B-27A43799BC76}">
      <dgm:prSet/>
      <dgm:spPr/>
      <dgm:t>
        <a:bodyPr/>
        <a:lstStyle/>
        <a:p>
          <a:endParaRPr lang="zh-CN" altLang="en-US"/>
        </a:p>
      </dgm:t>
    </dgm:pt>
    <dgm:pt modelId="{59700115-BC6F-4942-A788-B30C3ADEA18D}" type="sibTrans" cxnId="{36E892A8-FD87-402A-A79B-27A43799BC76}">
      <dgm:prSet/>
      <dgm:spPr/>
      <dgm:t>
        <a:bodyPr/>
        <a:lstStyle/>
        <a:p>
          <a:endParaRPr lang="zh-CN" altLang="en-US"/>
        </a:p>
      </dgm:t>
    </dgm:pt>
    <dgm:pt modelId="{0FB35A0F-79B7-4589-959E-23FD32E45FA9}">
      <dgm:prSet phldrT="[文本]" custT="1"/>
      <dgm:spPr/>
      <dgm:t>
        <a:bodyPr/>
        <a:lstStyle/>
        <a:p>
          <a:pPr algn="ctr"/>
          <a:endParaRPr lang="en-US" altLang="zh-CN" sz="2000" dirty="0">
            <a:solidFill>
              <a:srgbClr val="002060"/>
            </a:solidFill>
            <a:latin typeface="微软雅黑" panose="020B0503020204020204" pitchFamily="34" charset="-122"/>
            <a:ea typeface="微软雅黑" panose="020B0503020204020204" pitchFamily="34" charset="-122"/>
          </a:endParaRPr>
        </a:p>
        <a:p>
          <a:pPr algn="ctr"/>
          <a:r>
            <a:rPr lang="zh-CN" altLang="en-US" sz="2000" dirty="0">
              <a:solidFill>
                <a:srgbClr val="002060"/>
              </a:solidFill>
              <a:latin typeface="微软雅黑" panose="020B0503020204020204" pitchFamily="34" charset="-122"/>
              <a:ea typeface="微软雅黑" panose="020B0503020204020204" pitchFamily="34" charset="-122"/>
            </a:rPr>
            <a:t>人生价值的评价和实现</a:t>
          </a:r>
          <a:endParaRPr lang="en-US" altLang="zh-CN" sz="2000" dirty="0">
            <a:solidFill>
              <a:srgbClr val="002060"/>
            </a:solidFill>
            <a:latin typeface="微软雅黑" panose="020B0503020204020204" pitchFamily="34" charset="-122"/>
            <a:ea typeface="微软雅黑" panose="020B0503020204020204" pitchFamily="34" charset="-122"/>
          </a:endParaRPr>
        </a:p>
        <a:p>
          <a:pPr algn="l"/>
          <a:endParaRPr lang="zh-CN" altLang="en-US" sz="2400" dirty="0">
            <a:solidFill>
              <a:srgbClr val="002060"/>
            </a:solidFill>
            <a:latin typeface="微软雅黑" panose="020B0503020204020204" pitchFamily="34" charset="-122"/>
            <a:ea typeface="微软雅黑" panose="020B0503020204020204" pitchFamily="34" charset="-122"/>
          </a:endParaRPr>
        </a:p>
      </dgm:t>
    </dgm:pt>
    <dgm:pt modelId="{D19F609C-7183-457C-9F8D-43D28DE085AA}" type="parTrans" cxnId="{54CCAF11-AE86-45AB-AF90-CE95D1253081}">
      <dgm:prSet/>
      <dgm:spPr/>
      <dgm:t>
        <a:bodyPr/>
        <a:lstStyle/>
        <a:p>
          <a:endParaRPr lang="zh-CN" altLang="en-US"/>
        </a:p>
      </dgm:t>
    </dgm:pt>
    <dgm:pt modelId="{8A7C46E5-8D2F-4973-AAD8-E5A55C5206CE}" type="sibTrans" cxnId="{54CCAF11-AE86-45AB-AF90-CE95D1253081}">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3">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 modelId="{8D9F2F4A-2DB1-4E3C-9CAA-B90B54B25410}" type="pres">
      <dgm:prSet presAssocID="{D5F87205-2354-4AB1-AAC2-F7FE8A3A0C4C}" presName="sibTrans" presStyleCnt="0"/>
      <dgm:spPr/>
    </dgm:pt>
    <dgm:pt modelId="{209BA846-316B-4543-983F-C97710C5BFCA}" type="pres">
      <dgm:prSet presAssocID="{88BBDE91-8039-4B29-BCCA-971E0ACB0A31}" presName="composite" presStyleCnt="0"/>
      <dgm:spPr/>
    </dgm:pt>
    <dgm:pt modelId="{49A1A62B-9CB1-47D3-ABF5-E277A9E18681}" type="pres">
      <dgm:prSet presAssocID="{88BBDE91-8039-4B29-BCCA-971E0ACB0A31}" presName="rect1" presStyleLbl="trAlignAcc1" presStyleIdx="1" presStyleCnt="3">
        <dgm:presLayoutVars>
          <dgm:bulletEnabled val="1"/>
        </dgm:presLayoutVars>
      </dgm:prSet>
      <dgm:spPr/>
      <dgm:t>
        <a:bodyPr/>
        <a:lstStyle/>
        <a:p>
          <a:endParaRPr lang="zh-CN" altLang="en-US"/>
        </a:p>
      </dgm:t>
    </dgm:pt>
    <dgm:pt modelId="{E9C72680-F889-43C9-BDB8-F34916C83E78}" type="pres">
      <dgm:prSet presAssocID="{88BBDE91-8039-4B29-BCCA-971E0ACB0A31}" presName="rect2" presStyleLbl="fgImgPlace1" presStyleIdx="1" presStyleCnt="3"/>
      <dgm:spPr>
        <a:blipFill rotWithShape="1">
          <a:blip xmlns:r="http://schemas.openxmlformats.org/officeDocument/2006/relationships" r:embed="rId2"/>
          <a:stretch>
            <a:fillRect/>
          </a:stretch>
        </a:blipFill>
      </dgm:spPr>
    </dgm:pt>
    <dgm:pt modelId="{70F3E8F7-C72E-4C45-9226-230AA15AD708}" type="pres">
      <dgm:prSet presAssocID="{59700115-BC6F-4942-A788-B30C3ADEA18D}" presName="sibTrans" presStyleCnt="0"/>
      <dgm:spPr/>
    </dgm:pt>
    <dgm:pt modelId="{39CC125C-03E3-4FC8-980B-FDA6F31D42FD}" type="pres">
      <dgm:prSet presAssocID="{0FB35A0F-79B7-4589-959E-23FD32E45FA9}" presName="composite" presStyleCnt="0"/>
      <dgm:spPr/>
    </dgm:pt>
    <dgm:pt modelId="{A9A591B4-3D1D-4934-A9C6-3E9FF0C7D9A0}" type="pres">
      <dgm:prSet presAssocID="{0FB35A0F-79B7-4589-959E-23FD32E45FA9}" presName="rect1" presStyleLbl="trAlignAcc1" presStyleIdx="2" presStyleCnt="3">
        <dgm:presLayoutVars>
          <dgm:bulletEnabled val="1"/>
        </dgm:presLayoutVars>
      </dgm:prSet>
      <dgm:spPr/>
      <dgm:t>
        <a:bodyPr/>
        <a:lstStyle/>
        <a:p>
          <a:endParaRPr lang="zh-CN" altLang="en-US"/>
        </a:p>
      </dgm:t>
    </dgm:pt>
    <dgm:pt modelId="{E8DE243B-D135-4609-9721-F684D5539D7A}" type="pres">
      <dgm:prSet presAssocID="{0FB35A0F-79B7-4589-959E-23FD32E45FA9}" presName="rect2"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xmlns="" val="0"/>
              </a:ext>
              <a:ext uri="{837473B0-CC2E-450A-ABE3-18F120FF3D39}">
                <a1611:picAttrSrcUrl xmlns:a1611="http://schemas.microsoft.com/office/drawing/2016/11/main" xmlns="" r:id="rId4"/>
              </a:ext>
            </a:extLst>
          </a:blip>
          <a:srcRect/>
          <a:stretch>
            <a:fillRect l="-76000" r="-76000"/>
          </a:stretch>
        </a:blipFill>
      </dgm:spPr>
    </dgm:pt>
  </dgm:ptLst>
  <dgm:cxnLst>
    <dgm:cxn modelId="{54CCAF11-AE86-45AB-AF90-CE95D1253081}" srcId="{4450BDCE-0B08-4227-80F7-25C6C1564E78}" destId="{0FB35A0F-79B7-4589-959E-23FD32E45FA9}" srcOrd="2" destOrd="0" parTransId="{D19F609C-7183-457C-9F8D-43D28DE085AA}" sibTransId="{8A7C46E5-8D2F-4973-AAD8-E5A55C5206CE}"/>
    <dgm:cxn modelId="{6E5B6BAB-3067-46BF-97DF-223CFE3C10AE}" type="presOf" srcId="{0FB35A0F-79B7-4589-959E-23FD32E45FA9}" destId="{A9A591B4-3D1D-4934-A9C6-3E9FF0C7D9A0}" srcOrd="0" destOrd="0" presId="urn:microsoft.com/office/officeart/2008/layout/PictureStrips"/>
    <dgm:cxn modelId="{3E7C4C89-8D2D-4D75-87DE-DDA9A0827570}" srcId="{4450BDCE-0B08-4227-80F7-25C6C1564E78}" destId="{B9778E66-4839-4A3C-A593-340393ACF0A9}" srcOrd="0" destOrd="0" parTransId="{DCAC7AE6-4E21-427B-8F27-EB43137F5A38}" sibTransId="{D5F87205-2354-4AB1-AAC2-F7FE8A3A0C4C}"/>
    <dgm:cxn modelId="{D845D35E-6FD0-4C5E-897E-F1AF09640F4C}" type="presOf" srcId="{88BBDE91-8039-4B29-BCCA-971E0ACB0A31}" destId="{49A1A62B-9CB1-47D3-ABF5-E277A9E18681}"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36E892A8-FD87-402A-A79B-27A43799BC76}" srcId="{4450BDCE-0B08-4227-80F7-25C6C1564E78}" destId="{88BBDE91-8039-4B29-BCCA-971E0ACB0A31}" srcOrd="1" destOrd="0" parTransId="{F7F8A393-6125-4F97-8E0F-8A3992AB5C0A}" sibTransId="{59700115-BC6F-4942-A788-B30C3ADEA18D}"/>
    <dgm:cxn modelId="{AFF88065-450B-421C-9A4A-DF05AA142B50}" type="presOf" srcId="{B9778E66-4839-4A3C-A593-340393ACF0A9}" destId="{1A95D5F9-064B-41CE-AAF6-7B9D69BA5879}"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 modelId="{7FB25549-CBB1-4FCC-AD20-FDFA80F0F524}" type="presParOf" srcId="{958BC6AB-FF6E-435A-B43A-FFD8E75C2AD5}" destId="{8D9F2F4A-2DB1-4E3C-9CAA-B90B54B25410}" srcOrd="1" destOrd="0" presId="urn:microsoft.com/office/officeart/2008/layout/PictureStrips"/>
    <dgm:cxn modelId="{33DBA00D-B3AE-4FEC-9A4C-44817A0D535D}" type="presParOf" srcId="{958BC6AB-FF6E-435A-B43A-FFD8E75C2AD5}" destId="{209BA846-316B-4543-983F-C97710C5BFCA}" srcOrd="2" destOrd="0" presId="urn:microsoft.com/office/officeart/2008/layout/PictureStrips"/>
    <dgm:cxn modelId="{9847AE3F-1881-4943-B42D-379E39C33DED}" type="presParOf" srcId="{209BA846-316B-4543-983F-C97710C5BFCA}" destId="{49A1A62B-9CB1-47D3-ABF5-E277A9E18681}" srcOrd="0" destOrd="0" presId="urn:microsoft.com/office/officeart/2008/layout/PictureStrips"/>
    <dgm:cxn modelId="{BFAE5224-DD2D-46A9-9C70-243FBEA4EBE4}" type="presParOf" srcId="{209BA846-316B-4543-983F-C97710C5BFCA}" destId="{E9C72680-F889-43C9-BDB8-F34916C83E78}" srcOrd="1" destOrd="0" presId="urn:microsoft.com/office/officeart/2008/layout/PictureStrips"/>
    <dgm:cxn modelId="{5F84D5C0-A8FD-4185-A546-AA01B7FDE1C9}" type="presParOf" srcId="{958BC6AB-FF6E-435A-B43A-FFD8E75C2AD5}" destId="{70F3E8F7-C72E-4C45-9226-230AA15AD708}" srcOrd="3" destOrd="0" presId="urn:microsoft.com/office/officeart/2008/layout/PictureStrips"/>
    <dgm:cxn modelId="{80161202-3233-4461-A12D-63ECA8910FA0}" type="presParOf" srcId="{958BC6AB-FF6E-435A-B43A-FFD8E75C2AD5}" destId="{39CC125C-03E3-4FC8-980B-FDA6F31D42FD}" srcOrd="4" destOrd="0" presId="urn:microsoft.com/office/officeart/2008/layout/PictureStrips"/>
    <dgm:cxn modelId="{A2237A48-2822-4FBB-8DAB-276289EBB4AE}" type="presParOf" srcId="{39CC125C-03E3-4FC8-980B-FDA6F31D42FD}" destId="{A9A591B4-3D1D-4934-A9C6-3E9FF0C7D9A0}" srcOrd="0" destOrd="0" presId="urn:microsoft.com/office/officeart/2008/layout/PictureStrips"/>
    <dgm:cxn modelId="{12E34F95-8D76-4436-B176-3C89330C8A38}" type="presParOf" srcId="{39CC125C-03E3-4FC8-980B-FDA6F31D42FD}" destId="{E8DE243B-D135-4609-9721-F684D5539D7A}" srcOrd="1" destOrd="0" presId="urn:microsoft.com/office/officeart/2008/layout/PictureStrip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r>
            <a:rPr lang="zh-CN" altLang="en-US" sz="2400" dirty="0">
              <a:solidFill>
                <a:srgbClr val="002060"/>
              </a:solidFill>
              <a:latin typeface="微软雅黑" panose="020B0503020204020204" pitchFamily="34" charset="-122"/>
              <a:ea typeface="微软雅黑" panose="020B0503020204020204" pitchFamily="34" charset="-122"/>
            </a:rPr>
            <a:t>      高尚的人生追求</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6569" custLinFactNeighborY="-10455">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r>
            <a:rPr lang="zh-CN" altLang="en-US" sz="2400" dirty="0">
              <a:solidFill>
                <a:srgbClr val="002060"/>
              </a:solidFill>
              <a:latin typeface="微软雅黑" panose="020B0503020204020204" pitchFamily="34" charset="-122"/>
              <a:ea typeface="微软雅黑" panose="020B0503020204020204" pitchFamily="34" charset="-122"/>
            </a:rPr>
            <a:t>      积极进取的人生态度</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8768" custLinFactNeighborY="-11692">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r>
            <a:rPr lang="zh-CN" altLang="en-US" sz="2400" dirty="0">
              <a:solidFill>
                <a:srgbClr val="002060"/>
              </a:solidFill>
              <a:latin typeface="微软雅黑" panose="020B0503020204020204" pitchFamily="34" charset="-122"/>
              <a:ea typeface="微软雅黑" panose="020B0503020204020204" pitchFamily="34" charset="-122"/>
            </a:rPr>
            <a:t>      人生价值的评价与实现</a:t>
          </a: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6569" custLinFactNeighborY="-10455">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63000" r="-63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2094124" y="272776"/>
          <a:ext cx="3873767" cy="121055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9947"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人生观是对人生的总看法</a:t>
          </a:r>
        </a:p>
      </dsp:txBody>
      <dsp:txXfrm>
        <a:off x="2094124" y="272776"/>
        <a:ext cx="3873767" cy="1210552"/>
      </dsp:txXfrm>
    </dsp:sp>
    <dsp:sp modelId="{38F10A31-A4E2-4105-8EF1-F58EB0B7E11E}">
      <dsp:nvSpPr>
        <dsp:cNvPr id="0" name=""/>
        <dsp:cNvSpPr/>
      </dsp:nvSpPr>
      <dsp:spPr>
        <a:xfrm>
          <a:off x="1932717" y="97918"/>
          <a:ext cx="847386" cy="1271079"/>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56000" r="-5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B71896-8598-4815-AAF2-3C7F40AEE523}">
      <dsp:nvSpPr>
        <dsp:cNvPr id="0" name=""/>
        <dsp:cNvSpPr/>
      </dsp:nvSpPr>
      <dsp:spPr>
        <a:xfrm>
          <a:off x="2094124" y="1796727"/>
          <a:ext cx="3873767" cy="121055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9947"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cs typeface="+mn-cs"/>
            </a:rPr>
            <a:t>正确的人生观</a:t>
          </a:r>
        </a:p>
      </dsp:txBody>
      <dsp:txXfrm>
        <a:off x="2094124" y="1796727"/>
        <a:ext cx="3873767" cy="1210552"/>
      </dsp:txXfrm>
    </dsp:sp>
    <dsp:sp modelId="{D1E97C4F-0F0B-415F-BBC5-B670BE60EC49}">
      <dsp:nvSpPr>
        <dsp:cNvPr id="0" name=""/>
        <dsp:cNvSpPr/>
      </dsp:nvSpPr>
      <dsp:spPr>
        <a:xfrm>
          <a:off x="1932717" y="1621869"/>
          <a:ext cx="847386" cy="1271079"/>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56000" r="-5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A1A62B-9CB1-47D3-ABF5-E277A9E18681}">
      <dsp:nvSpPr>
        <dsp:cNvPr id="0" name=""/>
        <dsp:cNvSpPr/>
      </dsp:nvSpPr>
      <dsp:spPr>
        <a:xfrm>
          <a:off x="2094124" y="3320677"/>
          <a:ext cx="3873767" cy="121055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19947"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创造有意义的人生</a:t>
          </a:r>
        </a:p>
      </dsp:txBody>
      <dsp:txXfrm>
        <a:off x="2094124" y="3320677"/>
        <a:ext cx="3873767" cy="1210552"/>
      </dsp:txXfrm>
    </dsp:sp>
    <dsp:sp modelId="{E9C72680-F889-43C9-BDB8-F34916C83E78}">
      <dsp:nvSpPr>
        <dsp:cNvPr id="0" name=""/>
        <dsp:cNvSpPr/>
      </dsp:nvSpPr>
      <dsp:spPr>
        <a:xfrm>
          <a:off x="1932717" y="3145820"/>
          <a:ext cx="847386" cy="1271079"/>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56000" r="-5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80E3E-D981-45BD-8D9B-147E1DBCEC6C}">
      <dsp:nvSpPr>
        <dsp:cNvPr id="0" name=""/>
        <dsp:cNvSpPr/>
      </dsp:nvSpPr>
      <dsp:spPr>
        <a:xfrm>
          <a:off x="2208098" y="3069273"/>
          <a:ext cx="2036693" cy="2036693"/>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500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人生</a:t>
          </a:r>
          <a:endParaRPr lang="en-US" altLang="zh-CN" sz="3200" kern="1200" dirty="0">
            <a:solidFill>
              <a:schemeClr val="bg1"/>
            </a:solidFill>
            <a:latin typeface="华文琥珀" panose="02010800040101010101" pitchFamily="2" charset="-122"/>
            <a:ea typeface="华文琥珀" panose="02010800040101010101" pitchFamily="2" charset="-122"/>
          </a:endParaRPr>
        </a:p>
        <a:p>
          <a:pPr marL="0" lvl="0" indent="0" algn="ctr" defTabSz="1422400">
            <a:lnSpc>
              <a:spcPct val="500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价值</a:t>
          </a:r>
          <a:endParaRPr lang="en-US" altLang="zh-CN" sz="3200" kern="1200" dirty="0">
            <a:solidFill>
              <a:schemeClr val="bg1"/>
            </a:solidFill>
            <a:latin typeface="华文琥珀" panose="02010800040101010101" pitchFamily="2" charset="-122"/>
            <a:ea typeface="华文琥珀" panose="02010800040101010101" pitchFamily="2" charset="-122"/>
          </a:endParaRPr>
        </a:p>
        <a:p>
          <a:pPr marL="0" lvl="0" indent="0" algn="ctr" defTabSz="1422400">
            <a:lnSpc>
              <a:spcPct val="500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评价</a:t>
          </a:r>
        </a:p>
      </dsp:txBody>
      <dsp:txXfrm>
        <a:off x="2506365" y="3367540"/>
        <a:ext cx="1440159" cy="1440159"/>
      </dsp:txXfrm>
    </dsp:sp>
    <dsp:sp modelId="{CFAEB48B-39EF-41CF-87EB-380A40AD66BF}">
      <dsp:nvSpPr>
        <dsp:cNvPr id="0" name=""/>
        <dsp:cNvSpPr/>
      </dsp:nvSpPr>
      <dsp:spPr>
        <a:xfrm rot="12900000">
          <a:off x="824014" y="2688760"/>
          <a:ext cx="1638284" cy="58045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A9A12B-18CF-4271-9A60-9B44B0588E03}">
      <dsp:nvSpPr>
        <dsp:cNvPr id="0" name=""/>
        <dsp:cNvSpPr/>
      </dsp:nvSpPr>
      <dsp:spPr>
        <a:xfrm>
          <a:off x="4724" y="1735205"/>
          <a:ext cx="1934859" cy="1547887"/>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既要看贡献的大小，也要看尽力的程度。</a:t>
          </a:r>
        </a:p>
      </dsp:txBody>
      <dsp:txXfrm>
        <a:off x="50060" y="1780541"/>
        <a:ext cx="1844187" cy="1457215"/>
      </dsp:txXfrm>
    </dsp:sp>
    <dsp:sp modelId="{156A7F0F-E785-4BA4-A5FF-56B558D82CE4}">
      <dsp:nvSpPr>
        <dsp:cNvPr id="0" name=""/>
        <dsp:cNvSpPr/>
      </dsp:nvSpPr>
      <dsp:spPr>
        <a:xfrm rot="16200000">
          <a:off x="2407303" y="1864552"/>
          <a:ext cx="1638284" cy="58045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8BE7AD-6053-4A30-BDAF-3070BFEEC054}">
      <dsp:nvSpPr>
        <dsp:cNvPr id="0" name=""/>
        <dsp:cNvSpPr/>
      </dsp:nvSpPr>
      <dsp:spPr>
        <a:xfrm>
          <a:off x="2259015" y="561695"/>
          <a:ext cx="1934859" cy="1547887"/>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既要尊重物质贡献，也要尊重精神贡献。</a:t>
          </a:r>
        </a:p>
      </dsp:txBody>
      <dsp:txXfrm>
        <a:off x="2304351" y="607031"/>
        <a:ext cx="1844187" cy="1457215"/>
      </dsp:txXfrm>
    </dsp:sp>
    <dsp:sp modelId="{74B370FB-3727-4A4D-A40C-4D1CD54CD587}">
      <dsp:nvSpPr>
        <dsp:cNvPr id="0" name=""/>
        <dsp:cNvSpPr/>
      </dsp:nvSpPr>
      <dsp:spPr>
        <a:xfrm rot="19500000">
          <a:off x="3990592" y="2688760"/>
          <a:ext cx="1638284" cy="58045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E40850-7A2E-4398-A672-1907300CFC80}">
      <dsp:nvSpPr>
        <dsp:cNvPr id="0" name=""/>
        <dsp:cNvSpPr/>
      </dsp:nvSpPr>
      <dsp:spPr>
        <a:xfrm>
          <a:off x="4513307" y="1735205"/>
          <a:ext cx="1934859" cy="1547887"/>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既要注重社会贡献，也要注重自身完善。</a:t>
          </a:r>
        </a:p>
      </dsp:txBody>
      <dsp:txXfrm>
        <a:off x="4558643" y="1780541"/>
        <a:ext cx="1844187" cy="14572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80E3E-D981-45BD-8D9B-147E1DBCEC6C}">
      <dsp:nvSpPr>
        <dsp:cNvPr id="0" name=""/>
        <dsp:cNvSpPr/>
      </dsp:nvSpPr>
      <dsp:spPr>
        <a:xfrm>
          <a:off x="3101603" y="2851714"/>
          <a:ext cx="2294337" cy="2294337"/>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ts val="3300"/>
            </a:lnSpc>
            <a:spcBef>
              <a:spcPct val="0"/>
            </a:spcBef>
            <a:spcAft>
              <a:spcPct val="35000"/>
            </a:spcAft>
            <a:buNone/>
          </a:pPr>
          <a:r>
            <a:rPr lang="zh-CN" altLang="en-US" sz="2800" kern="1200" dirty="0">
              <a:solidFill>
                <a:schemeClr val="bg1"/>
              </a:solidFill>
              <a:latin typeface="华文琥珀" panose="02010800040101010101" pitchFamily="2" charset="-122"/>
              <a:ea typeface="华文琥珀" panose="02010800040101010101" pitchFamily="2" charset="-122"/>
            </a:rPr>
            <a:t>人生价值实现条件</a:t>
          </a:r>
        </a:p>
      </dsp:txBody>
      <dsp:txXfrm>
        <a:off x="3437601" y="3187712"/>
        <a:ext cx="1622341" cy="1622341"/>
      </dsp:txXfrm>
    </dsp:sp>
    <dsp:sp modelId="{CFAEB48B-39EF-41CF-87EB-380A40AD66BF}">
      <dsp:nvSpPr>
        <dsp:cNvPr id="0" name=""/>
        <dsp:cNvSpPr/>
      </dsp:nvSpPr>
      <dsp:spPr>
        <a:xfrm rot="12654084">
          <a:off x="1062657" y="2438048"/>
          <a:ext cx="2249092" cy="6538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A9A12B-18CF-4271-9A60-9B44B0588E03}">
      <dsp:nvSpPr>
        <dsp:cNvPr id="0" name=""/>
        <dsp:cNvSpPr/>
      </dsp:nvSpPr>
      <dsp:spPr>
        <a:xfrm>
          <a:off x="132473" y="1315618"/>
          <a:ext cx="2179620" cy="1743696"/>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实现人生价值要从社会客观条件出发。</a:t>
          </a:r>
        </a:p>
      </dsp:txBody>
      <dsp:txXfrm>
        <a:off x="183544" y="1366689"/>
        <a:ext cx="2077478" cy="1641554"/>
      </dsp:txXfrm>
    </dsp:sp>
    <dsp:sp modelId="{156A7F0F-E785-4BA4-A5FF-56B558D82CE4}">
      <dsp:nvSpPr>
        <dsp:cNvPr id="0" name=""/>
        <dsp:cNvSpPr/>
      </dsp:nvSpPr>
      <dsp:spPr>
        <a:xfrm rot="16200000">
          <a:off x="3314284" y="1481507"/>
          <a:ext cx="1868976" cy="6538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8BE7AD-6053-4A30-BDAF-3070BFEEC054}">
      <dsp:nvSpPr>
        <dsp:cNvPr id="0" name=""/>
        <dsp:cNvSpPr/>
      </dsp:nvSpPr>
      <dsp:spPr>
        <a:xfrm>
          <a:off x="3158962" y="2114"/>
          <a:ext cx="2179620" cy="1743696"/>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实现人生价值要从个体自身条件出发。</a:t>
          </a:r>
        </a:p>
      </dsp:txBody>
      <dsp:txXfrm>
        <a:off x="3210033" y="53185"/>
        <a:ext cx="2077478" cy="1641554"/>
      </dsp:txXfrm>
    </dsp:sp>
    <dsp:sp modelId="{74B370FB-3727-4A4D-A40C-4D1CD54CD587}">
      <dsp:nvSpPr>
        <dsp:cNvPr id="0" name=""/>
        <dsp:cNvSpPr/>
      </dsp:nvSpPr>
      <dsp:spPr>
        <a:xfrm rot="19716900">
          <a:off x="5176391" y="2434118"/>
          <a:ext cx="2202907" cy="653886"/>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E40850-7A2E-4398-A672-1907300CFC80}">
      <dsp:nvSpPr>
        <dsp:cNvPr id="0" name=""/>
        <dsp:cNvSpPr/>
      </dsp:nvSpPr>
      <dsp:spPr>
        <a:xfrm>
          <a:off x="6128331" y="1315591"/>
          <a:ext cx="2179620" cy="1743696"/>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不断增强实现人生价值的能力和本领。</a:t>
          </a:r>
        </a:p>
      </dsp:txBody>
      <dsp:txXfrm>
        <a:off x="6179402" y="1366662"/>
        <a:ext cx="2077478" cy="164155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954623" y="304254"/>
          <a:ext cx="3249449" cy="101545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780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002060"/>
              </a:solidFill>
              <a:latin typeface="微软雅黑" panose="020B0503020204020204" pitchFamily="34" charset="-122"/>
              <a:ea typeface="微软雅黑" panose="020B0503020204020204" pitchFamily="34" charset="-122"/>
            </a:rPr>
            <a:t>辩证对待人生矛盾</a:t>
          </a:r>
        </a:p>
      </dsp:txBody>
      <dsp:txXfrm>
        <a:off x="954623" y="304254"/>
        <a:ext cx="3249449" cy="1015453"/>
      </dsp:txXfrm>
    </dsp:sp>
    <dsp:sp modelId="{38F10A31-A4E2-4105-8EF1-F58EB0B7E11E}">
      <dsp:nvSpPr>
        <dsp:cNvPr id="0" name=""/>
        <dsp:cNvSpPr/>
      </dsp:nvSpPr>
      <dsp:spPr>
        <a:xfrm>
          <a:off x="819230" y="157577"/>
          <a:ext cx="710817" cy="106622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B71896-8598-4815-AAF2-3C7F40AEE523}">
      <dsp:nvSpPr>
        <dsp:cNvPr id="0" name=""/>
        <dsp:cNvSpPr/>
      </dsp:nvSpPr>
      <dsp:spPr>
        <a:xfrm>
          <a:off x="954623" y="1582596"/>
          <a:ext cx="3249449" cy="101545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780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002060"/>
              </a:solidFill>
              <a:latin typeface="微软雅黑" panose="020B0503020204020204" pitchFamily="34" charset="-122"/>
              <a:ea typeface="微软雅黑" panose="020B0503020204020204" pitchFamily="34" charset="-122"/>
            </a:rPr>
            <a:t>反对错误人生观</a:t>
          </a:r>
        </a:p>
      </dsp:txBody>
      <dsp:txXfrm>
        <a:off x="954623" y="1582596"/>
        <a:ext cx="3249449" cy="1015453"/>
      </dsp:txXfrm>
    </dsp:sp>
    <dsp:sp modelId="{D1E97C4F-0F0B-415F-BBC5-B670BE60EC49}">
      <dsp:nvSpPr>
        <dsp:cNvPr id="0" name=""/>
        <dsp:cNvSpPr/>
      </dsp:nvSpPr>
      <dsp:spPr>
        <a:xfrm>
          <a:off x="819230" y="1435920"/>
          <a:ext cx="710817" cy="1066225"/>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59000" r="-5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A1A62B-9CB1-47D3-ABF5-E277A9E18681}">
      <dsp:nvSpPr>
        <dsp:cNvPr id="0" name=""/>
        <dsp:cNvSpPr/>
      </dsp:nvSpPr>
      <dsp:spPr>
        <a:xfrm>
          <a:off x="954623" y="2860939"/>
          <a:ext cx="3249449" cy="101545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780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002060"/>
              </a:solidFill>
              <a:latin typeface="微软雅黑" panose="020B0503020204020204" pitchFamily="34" charset="-122"/>
              <a:ea typeface="微软雅黑" panose="020B0503020204020204" pitchFamily="34" charset="-122"/>
            </a:rPr>
            <a:t>成就出彩人生</a:t>
          </a:r>
        </a:p>
      </dsp:txBody>
      <dsp:txXfrm>
        <a:off x="954623" y="2860939"/>
        <a:ext cx="3249449" cy="1015453"/>
      </dsp:txXfrm>
    </dsp:sp>
    <dsp:sp modelId="{E9C72680-F889-43C9-BDB8-F34916C83E78}">
      <dsp:nvSpPr>
        <dsp:cNvPr id="0" name=""/>
        <dsp:cNvSpPr/>
      </dsp:nvSpPr>
      <dsp:spPr>
        <a:xfrm>
          <a:off x="819230" y="2714262"/>
          <a:ext cx="710817" cy="1066225"/>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595665"/>
          <a:ext cx="4321602" cy="135050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739"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      </a:t>
          </a:r>
          <a:r>
            <a:rPr lang="zh-CN" altLang="en-US" sz="2400" kern="1200" dirty="0">
              <a:solidFill>
                <a:srgbClr val="002060"/>
              </a:solidFill>
              <a:latin typeface="微软雅黑" panose="020B0503020204020204" pitchFamily="34" charset="-122"/>
              <a:ea typeface="微软雅黑" panose="020B0503020204020204" pitchFamily="34" charset="-122"/>
            </a:rPr>
            <a:t>辩证对待人生矛盾</a:t>
          </a:r>
        </a:p>
      </dsp:txBody>
      <dsp:txXfrm>
        <a:off x="0" y="1595665"/>
        <a:ext cx="4321602" cy="1350500"/>
      </dsp:txXfrm>
    </dsp:sp>
    <dsp:sp modelId="{38F10A31-A4E2-4105-8EF1-F58EB0B7E11E}">
      <dsp:nvSpPr>
        <dsp:cNvPr id="0" name=""/>
        <dsp:cNvSpPr/>
      </dsp:nvSpPr>
      <dsp:spPr>
        <a:xfrm>
          <a:off x="0" y="1541787"/>
          <a:ext cx="945350" cy="141802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577BB-B44F-4B20-B773-54126423D99D}">
      <dsp:nvSpPr>
        <dsp:cNvPr id="0" name=""/>
        <dsp:cNvSpPr/>
      </dsp:nvSpPr>
      <dsp:spPr>
        <a:xfrm>
          <a:off x="6550412" y="-40410"/>
          <a:ext cx="2288081" cy="1514159"/>
        </a:xfrm>
        <a:prstGeom prst="ellipse">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ts val="2500"/>
            </a:lnSpc>
            <a:spcBef>
              <a:spcPct val="0"/>
            </a:spcBef>
            <a:spcAft>
              <a:spcPts val="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正确看待</a:t>
          </a:r>
          <a:endParaRPr lang="en-US" altLang="zh-CN" sz="2000" kern="1200" dirty="0">
            <a:solidFill>
              <a:srgbClr val="002060"/>
            </a:solidFill>
            <a:latin typeface="微软雅黑" panose="020B0503020204020204" pitchFamily="34" charset="-122"/>
            <a:ea typeface="微软雅黑" panose="020B0503020204020204" pitchFamily="34" charset="-122"/>
          </a:endParaRPr>
        </a:p>
        <a:p>
          <a:pPr marL="0" lvl="0" indent="0" algn="ctr" defTabSz="889000">
            <a:lnSpc>
              <a:spcPts val="2500"/>
            </a:lnSpc>
            <a:spcBef>
              <a:spcPct val="0"/>
            </a:spcBef>
            <a:spcAft>
              <a:spcPts val="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得与失</a:t>
          </a:r>
        </a:p>
      </dsp:txBody>
      <dsp:txXfrm>
        <a:off x="6885494" y="181333"/>
        <a:ext cx="1617917" cy="1070673"/>
      </dsp:txXfrm>
    </dsp:sp>
    <dsp:sp modelId="{941DB47B-DFE6-4C49-AC22-7B6A7F2D2FBB}">
      <dsp:nvSpPr>
        <dsp:cNvPr id="0" name=""/>
        <dsp:cNvSpPr/>
      </dsp:nvSpPr>
      <dsp:spPr>
        <a:xfrm rot="2161716">
          <a:off x="8512634" y="1143354"/>
          <a:ext cx="200998" cy="482950"/>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8518401" y="1222210"/>
        <a:ext cx="140699" cy="289770"/>
      </dsp:txXfrm>
    </dsp:sp>
    <dsp:sp modelId="{542A02B8-A635-4998-97CF-0716F266A58A}">
      <dsp:nvSpPr>
        <dsp:cNvPr id="0" name=""/>
        <dsp:cNvSpPr/>
      </dsp:nvSpPr>
      <dsp:spPr>
        <a:xfrm>
          <a:off x="8355987" y="1314927"/>
          <a:ext cx="2403946" cy="1514159"/>
        </a:xfrm>
        <a:prstGeom prst="ellipse">
          <a:avLst/>
        </a:prstGeom>
        <a:solidFill>
          <a:schemeClr val="accent4">
            <a:hueOff val="2450223"/>
            <a:satOff val="-10194"/>
            <a:lumOff val="2402"/>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ts val="2500"/>
            </a:lnSpc>
            <a:spcBef>
              <a:spcPct val="0"/>
            </a:spcBef>
            <a:spcAft>
              <a:spcPts val="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正确看待</a:t>
          </a:r>
          <a:endParaRPr lang="en-US" altLang="zh-CN" sz="2000" kern="1200" dirty="0">
            <a:solidFill>
              <a:srgbClr val="002060"/>
            </a:solidFill>
            <a:latin typeface="微软雅黑" panose="020B0503020204020204" pitchFamily="34" charset="-122"/>
            <a:ea typeface="微软雅黑" panose="020B0503020204020204" pitchFamily="34" charset="-122"/>
          </a:endParaRPr>
        </a:p>
        <a:p>
          <a:pPr marL="0" lvl="0" indent="0" algn="ctr" defTabSz="889000">
            <a:lnSpc>
              <a:spcPts val="2500"/>
            </a:lnSpc>
            <a:spcBef>
              <a:spcPct val="0"/>
            </a:spcBef>
            <a:spcAft>
              <a:spcPts val="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苦与乐</a:t>
          </a:r>
        </a:p>
      </dsp:txBody>
      <dsp:txXfrm>
        <a:off x="8708037" y="1536670"/>
        <a:ext cx="1699846" cy="1070673"/>
      </dsp:txXfrm>
    </dsp:sp>
    <dsp:sp modelId="{564EF5E7-9AD8-4783-AE90-66E417A1EB37}">
      <dsp:nvSpPr>
        <dsp:cNvPr id="0" name=""/>
        <dsp:cNvSpPr/>
      </dsp:nvSpPr>
      <dsp:spPr>
        <a:xfrm rot="6102610">
          <a:off x="9239284" y="2794330"/>
          <a:ext cx="237809" cy="482950"/>
        </a:xfrm>
        <a:prstGeom prst="rightArrow">
          <a:avLst>
            <a:gd name="adj1" fmla="val 60000"/>
            <a:gd name="adj2" fmla="val 50000"/>
          </a:avLst>
        </a:prstGeom>
        <a:solidFill>
          <a:schemeClr val="accent4">
            <a:hueOff val="2450223"/>
            <a:satOff val="-10194"/>
            <a:lumOff val="2402"/>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10800000">
        <a:off x="9282195" y="2855991"/>
        <a:ext cx="166466" cy="289770"/>
      </dsp:txXfrm>
    </dsp:sp>
    <dsp:sp modelId="{25D77736-E64A-4E09-BFBF-29CD07CF151C}">
      <dsp:nvSpPr>
        <dsp:cNvPr id="0" name=""/>
        <dsp:cNvSpPr/>
      </dsp:nvSpPr>
      <dsp:spPr>
        <a:xfrm>
          <a:off x="8078509" y="3254172"/>
          <a:ext cx="2154987" cy="1514159"/>
        </a:xfrm>
        <a:prstGeom prst="ellipse">
          <a:avLst/>
        </a:prstGeom>
        <a:solidFill>
          <a:srgbClr val="889AAB"/>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ts val="2500"/>
            </a:lnSpc>
            <a:spcBef>
              <a:spcPct val="0"/>
            </a:spcBef>
            <a:spcAft>
              <a:spcPts val="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正确看待</a:t>
          </a:r>
          <a:endParaRPr lang="en-US" altLang="zh-CN" sz="2000" kern="1200" dirty="0">
            <a:solidFill>
              <a:srgbClr val="002060"/>
            </a:solidFill>
            <a:latin typeface="微软雅黑" panose="020B0503020204020204" pitchFamily="34" charset="-122"/>
            <a:ea typeface="微软雅黑" panose="020B0503020204020204" pitchFamily="34" charset="-122"/>
          </a:endParaRPr>
        </a:p>
        <a:p>
          <a:pPr marL="0" lvl="0" indent="0" algn="ctr" defTabSz="889000">
            <a:lnSpc>
              <a:spcPts val="2500"/>
            </a:lnSpc>
            <a:spcBef>
              <a:spcPct val="0"/>
            </a:spcBef>
            <a:spcAft>
              <a:spcPts val="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顺与逆</a:t>
          </a:r>
        </a:p>
      </dsp:txBody>
      <dsp:txXfrm>
        <a:off x="8394100" y="3475915"/>
        <a:ext cx="1523805" cy="1070673"/>
      </dsp:txXfrm>
    </dsp:sp>
    <dsp:sp modelId="{B7C84C61-9E84-4840-987D-D862857113B9}">
      <dsp:nvSpPr>
        <dsp:cNvPr id="0" name=""/>
        <dsp:cNvSpPr/>
      </dsp:nvSpPr>
      <dsp:spPr>
        <a:xfrm rot="10787185">
          <a:off x="7783257" y="3774505"/>
          <a:ext cx="208656" cy="482950"/>
        </a:xfrm>
        <a:prstGeom prst="rightArrow">
          <a:avLst>
            <a:gd name="adj1" fmla="val 60000"/>
            <a:gd name="adj2" fmla="val 50000"/>
          </a:avLst>
        </a:prstGeom>
        <a:solidFill>
          <a:schemeClr val="accent4">
            <a:hueOff val="4900445"/>
            <a:satOff val="-20388"/>
            <a:lumOff val="4804"/>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10800000">
        <a:off x="7845854" y="3870978"/>
        <a:ext cx="146059" cy="289770"/>
      </dsp:txXfrm>
    </dsp:sp>
    <dsp:sp modelId="{08D57AD6-DC72-497F-BA32-303F403BDBDD}">
      <dsp:nvSpPr>
        <dsp:cNvPr id="0" name=""/>
        <dsp:cNvSpPr/>
      </dsp:nvSpPr>
      <dsp:spPr>
        <a:xfrm>
          <a:off x="5556965" y="3263622"/>
          <a:ext cx="2127885" cy="1514159"/>
        </a:xfrm>
        <a:prstGeom prst="ellipse">
          <a:avLst/>
        </a:prstGeom>
        <a:solidFill>
          <a:schemeClr val="accent4">
            <a:hueOff val="7350668"/>
            <a:satOff val="-30583"/>
            <a:lumOff val="720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ts val="2500"/>
            </a:lnSpc>
            <a:spcBef>
              <a:spcPct val="0"/>
            </a:spcBef>
            <a:spcAft>
              <a:spcPts val="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正确看待</a:t>
          </a:r>
          <a:endParaRPr lang="en-US" altLang="zh-CN" sz="2000" kern="1200" dirty="0">
            <a:solidFill>
              <a:srgbClr val="002060"/>
            </a:solidFill>
            <a:latin typeface="微软雅黑" panose="020B0503020204020204" pitchFamily="34" charset="-122"/>
            <a:ea typeface="微软雅黑" panose="020B0503020204020204" pitchFamily="34" charset="-122"/>
          </a:endParaRPr>
        </a:p>
        <a:p>
          <a:pPr marL="0" lvl="0" indent="0" algn="ctr" defTabSz="889000">
            <a:lnSpc>
              <a:spcPts val="2500"/>
            </a:lnSpc>
            <a:spcBef>
              <a:spcPct val="0"/>
            </a:spcBef>
            <a:spcAft>
              <a:spcPts val="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生与死</a:t>
          </a:r>
        </a:p>
      </dsp:txBody>
      <dsp:txXfrm>
        <a:off x="5868587" y="3485365"/>
        <a:ext cx="1504641" cy="1070673"/>
      </dsp:txXfrm>
    </dsp:sp>
    <dsp:sp modelId="{848E0EEC-BC48-4345-B158-FCA6648A46B8}">
      <dsp:nvSpPr>
        <dsp:cNvPr id="0" name=""/>
        <dsp:cNvSpPr/>
      </dsp:nvSpPr>
      <dsp:spPr>
        <a:xfrm rot="14959686">
          <a:off x="6123266" y="2817354"/>
          <a:ext cx="269438" cy="482950"/>
        </a:xfrm>
        <a:prstGeom prst="rightArrow">
          <a:avLst>
            <a:gd name="adj1" fmla="val 60000"/>
            <a:gd name="adj2" fmla="val 50000"/>
          </a:avLst>
        </a:prstGeom>
        <a:solidFill>
          <a:schemeClr val="accent4">
            <a:hueOff val="7350668"/>
            <a:satOff val="-30583"/>
            <a:lumOff val="7206"/>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10800000">
        <a:off x="6177949" y="2951757"/>
        <a:ext cx="188607" cy="289770"/>
      </dsp:txXfrm>
    </dsp:sp>
    <dsp:sp modelId="{0E5370CC-934B-4A11-A012-40A580E21AF5}">
      <dsp:nvSpPr>
        <dsp:cNvPr id="0" name=""/>
        <dsp:cNvSpPr/>
      </dsp:nvSpPr>
      <dsp:spPr>
        <a:xfrm>
          <a:off x="4804330" y="1324662"/>
          <a:ext cx="2169984" cy="1514159"/>
        </a:xfrm>
        <a:prstGeom prst="ellipse">
          <a:avLst/>
        </a:prstGeom>
        <a:solidFill>
          <a:schemeClr val="accent4">
            <a:hueOff val="9800891"/>
            <a:satOff val="-40777"/>
            <a:lumOff val="9608"/>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ts val="2500"/>
            </a:lnSpc>
            <a:spcBef>
              <a:spcPct val="0"/>
            </a:spcBef>
            <a:spcAft>
              <a:spcPts val="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正确看待</a:t>
          </a:r>
          <a:endParaRPr lang="en-US" altLang="zh-CN" sz="2000" kern="1200" dirty="0">
            <a:solidFill>
              <a:srgbClr val="002060"/>
            </a:solidFill>
            <a:latin typeface="微软雅黑" panose="020B0503020204020204" pitchFamily="34" charset="-122"/>
            <a:ea typeface="微软雅黑" panose="020B0503020204020204" pitchFamily="34" charset="-122"/>
          </a:endParaRPr>
        </a:p>
        <a:p>
          <a:pPr marL="0" lvl="0" indent="0" algn="ctr" defTabSz="889000">
            <a:lnSpc>
              <a:spcPts val="2500"/>
            </a:lnSpc>
            <a:spcBef>
              <a:spcPct val="0"/>
            </a:spcBef>
            <a:spcAft>
              <a:spcPts val="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荣与辱 </a:t>
          </a:r>
        </a:p>
      </dsp:txBody>
      <dsp:txXfrm>
        <a:off x="5122117" y="1546405"/>
        <a:ext cx="1534410" cy="1070673"/>
      </dsp:txXfrm>
    </dsp:sp>
    <dsp:sp modelId="{5240BE0C-DC91-4286-9FF6-A1E74F7E170B}">
      <dsp:nvSpPr>
        <dsp:cNvPr id="0" name=""/>
        <dsp:cNvSpPr/>
      </dsp:nvSpPr>
      <dsp:spPr>
        <a:xfrm rot="19374166">
          <a:off x="6673360" y="1167979"/>
          <a:ext cx="209948" cy="482950"/>
        </a:xfrm>
        <a:prstGeom prst="rightArrow">
          <a:avLst>
            <a:gd name="adj1" fmla="val 60000"/>
            <a:gd name="adj2" fmla="val 50000"/>
          </a:avLst>
        </a:prstGeom>
        <a:solidFill>
          <a:schemeClr val="accent4">
            <a:hueOff val="9800891"/>
            <a:satOff val="-40777"/>
            <a:lumOff val="9608"/>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6679734" y="1283564"/>
        <a:ext cx="146964" cy="2897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595665"/>
          <a:ext cx="4321602" cy="135050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739"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        </a:t>
          </a:r>
          <a:r>
            <a:rPr lang="zh-CN" altLang="en-US" sz="2400" kern="1200" dirty="0">
              <a:solidFill>
                <a:srgbClr val="002060"/>
              </a:solidFill>
              <a:latin typeface="微软雅黑" panose="020B0503020204020204" pitchFamily="34" charset="-122"/>
              <a:ea typeface="微软雅黑" panose="020B0503020204020204" pitchFamily="34" charset="-122"/>
            </a:rPr>
            <a:t>反对错误人生观</a:t>
          </a:r>
          <a:endParaRPr lang="zh-CN" altLang="en-US" sz="2400" kern="1200" dirty="0">
            <a:solidFill>
              <a:srgbClr val="002060"/>
            </a:solidFill>
            <a:latin typeface="微软雅黑" panose="020B0503020204020204" pitchFamily="34" charset="-122"/>
            <a:ea typeface="微软雅黑" panose="020B0503020204020204" pitchFamily="34" charset="-122"/>
            <a:cs typeface="+mn-cs"/>
          </a:endParaRPr>
        </a:p>
      </dsp:txBody>
      <dsp:txXfrm>
        <a:off x="0" y="1595665"/>
        <a:ext cx="4321602" cy="1350500"/>
      </dsp:txXfrm>
    </dsp:sp>
    <dsp:sp modelId="{38F10A31-A4E2-4105-8EF1-F58EB0B7E11E}">
      <dsp:nvSpPr>
        <dsp:cNvPr id="0" name=""/>
        <dsp:cNvSpPr/>
      </dsp:nvSpPr>
      <dsp:spPr>
        <a:xfrm>
          <a:off x="0" y="1541787"/>
          <a:ext cx="945350" cy="141802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80E3E-D981-45BD-8D9B-147E1DBCEC6C}">
      <dsp:nvSpPr>
        <dsp:cNvPr id="0" name=""/>
        <dsp:cNvSpPr/>
      </dsp:nvSpPr>
      <dsp:spPr>
        <a:xfrm>
          <a:off x="2208098" y="3069273"/>
          <a:ext cx="2036693" cy="2036693"/>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ts val="25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反对</a:t>
          </a:r>
          <a:endParaRPr lang="en-US" altLang="zh-CN" sz="3200" kern="1200" dirty="0">
            <a:solidFill>
              <a:schemeClr val="bg1"/>
            </a:solidFill>
            <a:latin typeface="华文琥珀" panose="02010800040101010101" pitchFamily="2" charset="-122"/>
            <a:ea typeface="华文琥珀" panose="02010800040101010101" pitchFamily="2" charset="-122"/>
          </a:endParaRPr>
        </a:p>
        <a:p>
          <a:pPr marL="0" lvl="0" indent="0" algn="ctr" defTabSz="1422400">
            <a:lnSpc>
              <a:spcPts val="25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错误</a:t>
          </a:r>
          <a:endParaRPr lang="en-US" altLang="zh-CN" sz="3200" kern="1200" dirty="0">
            <a:solidFill>
              <a:schemeClr val="bg1"/>
            </a:solidFill>
            <a:latin typeface="华文琥珀" panose="02010800040101010101" pitchFamily="2" charset="-122"/>
            <a:ea typeface="华文琥珀" panose="02010800040101010101" pitchFamily="2" charset="-122"/>
          </a:endParaRPr>
        </a:p>
        <a:p>
          <a:pPr marL="0" lvl="0" indent="0" algn="ctr" defTabSz="1422400">
            <a:lnSpc>
              <a:spcPts val="2500"/>
            </a:lnSpc>
            <a:spcBef>
              <a:spcPct val="0"/>
            </a:spcBef>
            <a:spcAft>
              <a:spcPct val="35000"/>
            </a:spcAft>
            <a:buNone/>
          </a:pPr>
          <a:r>
            <a:rPr lang="zh-CN" altLang="en-US" sz="3200" kern="1200" dirty="0">
              <a:solidFill>
                <a:schemeClr val="bg1"/>
              </a:solidFill>
              <a:latin typeface="华文琥珀" panose="02010800040101010101" pitchFamily="2" charset="-122"/>
              <a:ea typeface="华文琥珀" panose="02010800040101010101" pitchFamily="2" charset="-122"/>
            </a:rPr>
            <a:t>人生观</a:t>
          </a:r>
        </a:p>
      </dsp:txBody>
      <dsp:txXfrm>
        <a:off x="2506365" y="3367540"/>
        <a:ext cx="1440159" cy="1440159"/>
      </dsp:txXfrm>
    </dsp:sp>
    <dsp:sp modelId="{CFAEB48B-39EF-41CF-87EB-380A40AD66BF}">
      <dsp:nvSpPr>
        <dsp:cNvPr id="0" name=""/>
        <dsp:cNvSpPr/>
      </dsp:nvSpPr>
      <dsp:spPr>
        <a:xfrm rot="12900000">
          <a:off x="824014" y="2688760"/>
          <a:ext cx="1638284" cy="58045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A9A12B-18CF-4271-9A60-9B44B0588E03}">
      <dsp:nvSpPr>
        <dsp:cNvPr id="0" name=""/>
        <dsp:cNvSpPr/>
      </dsp:nvSpPr>
      <dsp:spPr>
        <a:xfrm>
          <a:off x="4724" y="1735205"/>
          <a:ext cx="1934859" cy="1547887"/>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002060"/>
              </a:solidFill>
              <a:latin typeface="微软雅黑" panose="020B0503020204020204" pitchFamily="34" charset="-122"/>
              <a:ea typeface="微软雅黑" panose="020B0503020204020204" pitchFamily="34" charset="-122"/>
            </a:rPr>
            <a:t>拜金主义</a:t>
          </a:r>
        </a:p>
      </dsp:txBody>
      <dsp:txXfrm>
        <a:off x="50060" y="1780541"/>
        <a:ext cx="1844187" cy="1457215"/>
      </dsp:txXfrm>
    </dsp:sp>
    <dsp:sp modelId="{156A7F0F-E785-4BA4-A5FF-56B558D82CE4}">
      <dsp:nvSpPr>
        <dsp:cNvPr id="0" name=""/>
        <dsp:cNvSpPr/>
      </dsp:nvSpPr>
      <dsp:spPr>
        <a:xfrm rot="16200000">
          <a:off x="2407303" y="1864552"/>
          <a:ext cx="1638284" cy="58045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18BE7AD-6053-4A30-BDAF-3070BFEEC054}">
      <dsp:nvSpPr>
        <dsp:cNvPr id="0" name=""/>
        <dsp:cNvSpPr/>
      </dsp:nvSpPr>
      <dsp:spPr>
        <a:xfrm>
          <a:off x="2259015" y="561695"/>
          <a:ext cx="1934859" cy="1547887"/>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002060"/>
              </a:solidFill>
              <a:latin typeface="微软雅黑" panose="020B0503020204020204" pitchFamily="34" charset="-122"/>
              <a:ea typeface="微软雅黑" panose="020B0503020204020204" pitchFamily="34" charset="-122"/>
            </a:rPr>
            <a:t>反对享乐主义</a:t>
          </a:r>
        </a:p>
      </dsp:txBody>
      <dsp:txXfrm>
        <a:off x="2304351" y="607031"/>
        <a:ext cx="1844187" cy="1457215"/>
      </dsp:txXfrm>
    </dsp:sp>
    <dsp:sp modelId="{74B370FB-3727-4A4D-A40C-4D1CD54CD587}">
      <dsp:nvSpPr>
        <dsp:cNvPr id="0" name=""/>
        <dsp:cNvSpPr/>
      </dsp:nvSpPr>
      <dsp:spPr>
        <a:xfrm rot="19500000">
          <a:off x="3990592" y="2688760"/>
          <a:ext cx="1638284" cy="580457"/>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6E40850-7A2E-4398-A672-1907300CFC80}">
      <dsp:nvSpPr>
        <dsp:cNvPr id="0" name=""/>
        <dsp:cNvSpPr/>
      </dsp:nvSpPr>
      <dsp:spPr>
        <a:xfrm>
          <a:off x="4513307" y="1735205"/>
          <a:ext cx="1934859" cy="1547887"/>
        </a:xfrm>
        <a:prstGeom prst="roundRect">
          <a:avLst>
            <a:gd name="adj" fmla="val 10000"/>
          </a:avLst>
        </a:prstGeom>
        <a:solidFill>
          <a:schemeClr val="bg1"/>
        </a:solidFill>
        <a:ln w="12700" cap="flat" cmpd="sng" algn="ctr">
          <a:solidFill>
            <a:schemeClr val="accent1">
              <a:lumMod val="75000"/>
            </a:schemeClr>
          </a:solidFill>
          <a:prstDash val="dash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rgbClr val="002060"/>
              </a:solidFill>
              <a:latin typeface="微软雅黑" panose="020B0503020204020204" pitchFamily="34" charset="-122"/>
              <a:ea typeface="微软雅黑" panose="020B0503020204020204" pitchFamily="34" charset="-122"/>
            </a:rPr>
            <a:t>反对极端个人主义</a:t>
          </a:r>
        </a:p>
      </dsp:txBody>
      <dsp:txXfrm>
        <a:off x="4558643" y="1780541"/>
        <a:ext cx="1844187" cy="145721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595665"/>
          <a:ext cx="4321602" cy="135050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739"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          </a:t>
          </a:r>
          <a:r>
            <a:rPr lang="zh-CN" altLang="en-US" sz="2400" kern="1200" dirty="0">
              <a:solidFill>
                <a:srgbClr val="002060"/>
              </a:solidFill>
              <a:latin typeface="微软雅黑" panose="020B0503020204020204" pitchFamily="34" charset="-122"/>
              <a:ea typeface="微软雅黑" panose="020B0503020204020204" pitchFamily="34" charset="-122"/>
            </a:rPr>
            <a:t>成就出彩人生</a:t>
          </a:r>
        </a:p>
      </dsp:txBody>
      <dsp:txXfrm>
        <a:off x="0" y="1595665"/>
        <a:ext cx="4321602" cy="1350500"/>
      </dsp:txXfrm>
    </dsp:sp>
    <dsp:sp modelId="{38F10A31-A4E2-4105-8EF1-F58EB0B7E11E}">
      <dsp:nvSpPr>
        <dsp:cNvPr id="0" name=""/>
        <dsp:cNvSpPr/>
      </dsp:nvSpPr>
      <dsp:spPr>
        <a:xfrm>
          <a:off x="0" y="1541787"/>
          <a:ext cx="945350" cy="141802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1070199" y="349923"/>
          <a:ext cx="3727401" cy="116481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8967"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正确认识人的本质</a:t>
          </a:r>
        </a:p>
      </dsp:txBody>
      <dsp:txXfrm>
        <a:off x="1070199" y="349923"/>
        <a:ext cx="3727401" cy="1164813"/>
      </dsp:txXfrm>
    </dsp:sp>
    <dsp:sp modelId="{38F10A31-A4E2-4105-8EF1-F58EB0B7E11E}">
      <dsp:nvSpPr>
        <dsp:cNvPr id="0" name=""/>
        <dsp:cNvSpPr/>
      </dsp:nvSpPr>
      <dsp:spPr>
        <a:xfrm>
          <a:off x="914891" y="181672"/>
          <a:ext cx="815369" cy="12230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A1A62B-9CB1-47D3-ABF5-E277A9E18681}">
      <dsp:nvSpPr>
        <dsp:cNvPr id="0" name=""/>
        <dsp:cNvSpPr/>
      </dsp:nvSpPr>
      <dsp:spPr>
        <a:xfrm>
          <a:off x="1070199" y="1816293"/>
          <a:ext cx="3727401" cy="116481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8967"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人生观的主要内容</a:t>
          </a:r>
        </a:p>
      </dsp:txBody>
      <dsp:txXfrm>
        <a:off x="1070199" y="1816293"/>
        <a:ext cx="3727401" cy="1164813"/>
      </dsp:txXfrm>
    </dsp:sp>
    <dsp:sp modelId="{E9C72680-F889-43C9-BDB8-F34916C83E78}">
      <dsp:nvSpPr>
        <dsp:cNvPr id="0" name=""/>
        <dsp:cNvSpPr/>
      </dsp:nvSpPr>
      <dsp:spPr>
        <a:xfrm>
          <a:off x="914891" y="1648042"/>
          <a:ext cx="815369" cy="1223053"/>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A591B4-3D1D-4934-A9C6-3E9FF0C7D9A0}">
      <dsp:nvSpPr>
        <dsp:cNvPr id="0" name=""/>
        <dsp:cNvSpPr/>
      </dsp:nvSpPr>
      <dsp:spPr>
        <a:xfrm>
          <a:off x="1070199" y="3282663"/>
          <a:ext cx="3727401" cy="116481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8967" tIns="76200" rIns="76200" bIns="76200" numCol="1" spcCol="1270" anchor="ctr" anchorCtr="0">
          <a:noAutofit/>
        </a:bodyPr>
        <a:lstStyle/>
        <a:p>
          <a:pPr marL="0" lvl="0" indent="0" algn="ctr" defTabSz="889000">
            <a:lnSpc>
              <a:spcPct val="90000"/>
            </a:lnSpc>
            <a:spcBef>
              <a:spcPct val="0"/>
            </a:spcBef>
            <a:spcAft>
              <a:spcPct val="35000"/>
            </a:spcAft>
            <a:buNone/>
          </a:pPr>
          <a:endParaRPr lang="en-US" altLang="zh-CN" sz="2000" kern="1200" dirty="0">
            <a:solidFill>
              <a:srgbClr val="002060"/>
            </a:solidFill>
            <a:latin typeface="微软雅黑" panose="020B0503020204020204" pitchFamily="34" charset="-122"/>
            <a:ea typeface="微软雅黑" panose="020B0503020204020204" pitchFamily="34" charset="-122"/>
          </a:endParaRPr>
        </a:p>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人生观与世界观、价值观</a:t>
          </a:r>
          <a:endParaRPr lang="en-US" altLang="zh-CN" sz="2000" kern="1200" dirty="0">
            <a:solidFill>
              <a:srgbClr val="002060"/>
            </a:solidFill>
            <a:latin typeface="微软雅黑" panose="020B0503020204020204" pitchFamily="34" charset="-122"/>
            <a:ea typeface="微软雅黑" panose="020B0503020204020204" pitchFamily="34" charset="-122"/>
          </a:endParaRPr>
        </a:p>
        <a:p>
          <a:pPr marL="0" lvl="0" indent="0" algn="l" defTabSz="889000">
            <a:lnSpc>
              <a:spcPct val="90000"/>
            </a:lnSpc>
            <a:spcBef>
              <a:spcPct val="0"/>
            </a:spcBef>
            <a:spcAft>
              <a:spcPct val="35000"/>
            </a:spcAft>
            <a:buNone/>
          </a:pPr>
          <a:endParaRPr lang="zh-CN" altLang="en-US" sz="2400" kern="1200" dirty="0">
            <a:solidFill>
              <a:srgbClr val="002060"/>
            </a:solidFill>
            <a:latin typeface="微软雅黑" panose="020B0503020204020204" pitchFamily="34" charset="-122"/>
            <a:ea typeface="微软雅黑" panose="020B0503020204020204" pitchFamily="34" charset="-122"/>
          </a:endParaRPr>
        </a:p>
      </dsp:txBody>
      <dsp:txXfrm>
        <a:off x="1070199" y="3282663"/>
        <a:ext cx="3727401" cy="1164813"/>
      </dsp:txXfrm>
    </dsp:sp>
    <dsp:sp modelId="{E8DE243B-D135-4609-9721-F684D5539D7A}">
      <dsp:nvSpPr>
        <dsp:cNvPr id="0" name=""/>
        <dsp:cNvSpPr/>
      </dsp:nvSpPr>
      <dsp:spPr>
        <a:xfrm>
          <a:off x="914891" y="3114412"/>
          <a:ext cx="815369" cy="122305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76000" r="-7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595665"/>
          <a:ext cx="4321602" cy="135050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739"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      </a:t>
          </a:r>
          <a:r>
            <a:rPr lang="zh-CN" altLang="en-US" sz="2400" kern="1200" dirty="0">
              <a:solidFill>
                <a:srgbClr val="002060"/>
              </a:solidFill>
              <a:latin typeface="微软雅黑" panose="020B0503020204020204" pitchFamily="34" charset="-122"/>
              <a:ea typeface="微软雅黑" panose="020B0503020204020204" pitchFamily="34" charset="-122"/>
            </a:rPr>
            <a:t>正确认识人的本质</a:t>
          </a:r>
        </a:p>
      </dsp:txBody>
      <dsp:txXfrm>
        <a:off x="0" y="1595665"/>
        <a:ext cx="4321602" cy="1350500"/>
      </dsp:txXfrm>
    </dsp:sp>
    <dsp:sp modelId="{38F10A31-A4E2-4105-8EF1-F58EB0B7E11E}">
      <dsp:nvSpPr>
        <dsp:cNvPr id="0" name=""/>
        <dsp:cNvSpPr/>
      </dsp:nvSpPr>
      <dsp:spPr>
        <a:xfrm>
          <a:off x="0" y="1541787"/>
          <a:ext cx="945350" cy="141802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595665"/>
          <a:ext cx="4321602" cy="135050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739"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      </a:t>
          </a:r>
          <a:r>
            <a:rPr lang="zh-CN" altLang="en-US" sz="2400" kern="1200" dirty="0">
              <a:solidFill>
                <a:srgbClr val="002060"/>
              </a:solidFill>
              <a:latin typeface="微软雅黑" panose="020B0503020204020204" pitchFamily="34" charset="-122"/>
              <a:ea typeface="微软雅黑" panose="020B0503020204020204" pitchFamily="34" charset="-122"/>
            </a:rPr>
            <a:t>人生观的主要内容</a:t>
          </a:r>
        </a:p>
      </dsp:txBody>
      <dsp:txXfrm>
        <a:off x="0" y="1595665"/>
        <a:ext cx="4321602" cy="1350500"/>
      </dsp:txXfrm>
    </dsp:sp>
    <dsp:sp modelId="{38F10A31-A4E2-4105-8EF1-F58EB0B7E11E}">
      <dsp:nvSpPr>
        <dsp:cNvPr id="0" name=""/>
        <dsp:cNvSpPr/>
      </dsp:nvSpPr>
      <dsp:spPr>
        <a:xfrm>
          <a:off x="0" y="1541787"/>
          <a:ext cx="945350" cy="141802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041161"/>
          <a:ext cx="5349299" cy="1671656"/>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2268"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微软雅黑" panose="020B0503020204020204" pitchFamily="34" charset="-122"/>
              <a:ea typeface="微软雅黑" panose="020B0503020204020204" pitchFamily="34" charset="-122"/>
            </a:rPr>
            <a:t>      </a:t>
          </a:r>
          <a:r>
            <a:rPr lang="zh-CN" altLang="en-US" sz="2400" kern="1200" dirty="0">
              <a:solidFill>
                <a:srgbClr val="002060"/>
              </a:solidFill>
              <a:latin typeface="微软雅黑" panose="020B0503020204020204" pitchFamily="34" charset="-122"/>
              <a:ea typeface="微软雅黑" panose="020B0503020204020204" pitchFamily="34" charset="-122"/>
            </a:rPr>
            <a:t>人生观与世界观、价值观</a:t>
          </a:r>
        </a:p>
      </dsp:txBody>
      <dsp:txXfrm>
        <a:off x="0" y="1041161"/>
        <a:ext cx="5349299" cy="1671656"/>
      </dsp:txXfrm>
    </dsp:sp>
    <dsp:sp modelId="{38F10A31-A4E2-4105-8EF1-F58EB0B7E11E}">
      <dsp:nvSpPr>
        <dsp:cNvPr id="0" name=""/>
        <dsp:cNvSpPr/>
      </dsp:nvSpPr>
      <dsp:spPr>
        <a:xfrm>
          <a:off x="0" y="974471"/>
          <a:ext cx="1170159" cy="1755238"/>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1070199" y="349923"/>
          <a:ext cx="3727401" cy="116481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8967"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高尚的人生追求</a:t>
          </a:r>
        </a:p>
      </dsp:txBody>
      <dsp:txXfrm>
        <a:off x="1070199" y="349923"/>
        <a:ext cx="3727401" cy="1164813"/>
      </dsp:txXfrm>
    </dsp:sp>
    <dsp:sp modelId="{38F10A31-A4E2-4105-8EF1-F58EB0B7E11E}">
      <dsp:nvSpPr>
        <dsp:cNvPr id="0" name=""/>
        <dsp:cNvSpPr/>
      </dsp:nvSpPr>
      <dsp:spPr>
        <a:xfrm>
          <a:off x="914891" y="181672"/>
          <a:ext cx="815369" cy="122305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A1A62B-9CB1-47D3-ABF5-E277A9E18681}">
      <dsp:nvSpPr>
        <dsp:cNvPr id="0" name=""/>
        <dsp:cNvSpPr/>
      </dsp:nvSpPr>
      <dsp:spPr>
        <a:xfrm>
          <a:off x="1070199" y="1816293"/>
          <a:ext cx="3727401" cy="116481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8967"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积极进取的人生态度</a:t>
          </a:r>
        </a:p>
      </dsp:txBody>
      <dsp:txXfrm>
        <a:off x="1070199" y="1816293"/>
        <a:ext cx="3727401" cy="1164813"/>
      </dsp:txXfrm>
    </dsp:sp>
    <dsp:sp modelId="{E9C72680-F889-43C9-BDB8-F34916C83E78}">
      <dsp:nvSpPr>
        <dsp:cNvPr id="0" name=""/>
        <dsp:cNvSpPr/>
      </dsp:nvSpPr>
      <dsp:spPr>
        <a:xfrm>
          <a:off x="914891" y="1648042"/>
          <a:ext cx="815369" cy="1223053"/>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A591B4-3D1D-4934-A9C6-3E9FF0C7D9A0}">
      <dsp:nvSpPr>
        <dsp:cNvPr id="0" name=""/>
        <dsp:cNvSpPr/>
      </dsp:nvSpPr>
      <dsp:spPr>
        <a:xfrm>
          <a:off x="1070199" y="3282663"/>
          <a:ext cx="3727401" cy="1164813"/>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88967" tIns="76200" rIns="76200" bIns="76200" numCol="1" spcCol="1270" anchor="ctr" anchorCtr="0">
          <a:noAutofit/>
        </a:bodyPr>
        <a:lstStyle/>
        <a:p>
          <a:pPr marL="0" lvl="0" indent="0" algn="ctr" defTabSz="889000">
            <a:lnSpc>
              <a:spcPct val="90000"/>
            </a:lnSpc>
            <a:spcBef>
              <a:spcPct val="0"/>
            </a:spcBef>
            <a:spcAft>
              <a:spcPct val="35000"/>
            </a:spcAft>
            <a:buNone/>
          </a:pPr>
          <a:endParaRPr lang="en-US" altLang="zh-CN" sz="2000" kern="1200" dirty="0">
            <a:solidFill>
              <a:srgbClr val="002060"/>
            </a:solidFill>
            <a:latin typeface="微软雅黑" panose="020B0503020204020204" pitchFamily="34" charset="-122"/>
            <a:ea typeface="微软雅黑" panose="020B0503020204020204" pitchFamily="34" charset="-122"/>
          </a:endParaRPr>
        </a:p>
        <a:p>
          <a:pPr marL="0" lvl="0" indent="0" algn="ctr" defTabSz="889000">
            <a:lnSpc>
              <a:spcPct val="90000"/>
            </a:lnSpc>
            <a:spcBef>
              <a:spcPct val="0"/>
            </a:spcBef>
            <a:spcAft>
              <a:spcPct val="35000"/>
            </a:spcAft>
            <a:buNone/>
          </a:pPr>
          <a:r>
            <a:rPr lang="zh-CN" altLang="en-US" sz="2000" kern="1200" dirty="0">
              <a:solidFill>
                <a:srgbClr val="002060"/>
              </a:solidFill>
              <a:latin typeface="微软雅黑" panose="020B0503020204020204" pitchFamily="34" charset="-122"/>
              <a:ea typeface="微软雅黑" panose="020B0503020204020204" pitchFamily="34" charset="-122"/>
            </a:rPr>
            <a:t>人生价值的评价和实现</a:t>
          </a:r>
          <a:endParaRPr lang="en-US" altLang="zh-CN" sz="2000" kern="1200" dirty="0">
            <a:solidFill>
              <a:srgbClr val="002060"/>
            </a:solidFill>
            <a:latin typeface="微软雅黑" panose="020B0503020204020204" pitchFamily="34" charset="-122"/>
            <a:ea typeface="微软雅黑" panose="020B0503020204020204" pitchFamily="34" charset="-122"/>
          </a:endParaRPr>
        </a:p>
        <a:p>
          <a:pPr marL="0" lvl="0" indent="0" algn="l" defTabSz="889000">
            <a:lnSpc>
              <a:spcPct val="90000"/>
            </a:lnSpc>
            <a:spcBef>
              <a:spcPct val="0"/>
            </a:spcBef>
            <a:spcAft>
              <a:spcPct val="35000"/>
            </a:spcAft>
            <a:buNone/>
          </a:pPr>
          <a:endParaRPr lang="zh-CN" altLang="en-US" sz="2400" kern="1200" dirty="0">
            <a:solidFill>
              <a:srgbClr val="002060"/>
            </a:solidFill>
            <a:latin typeface="微软雅黑" panose="020B0503020204020204" pitchFamily="34" charset="-122"/>
            <a:ea typeface="微软雅黑" panose="020B0503020204020204" pitchFamily="34" charset="-122"/>
          </a:endParaRPr>
        </a:p>
      </dsp:txBody>
      <dsp:txXfrm>
        <a:off x="1070199" y="3282663"/>
        <a:ext cx="3727401" cy="1164813"/>
      </dsp:txXfrm>
    </dsp:sp>
    <dsp:sp modelId="{E8DE243B-D135-4609-9721-F684D5539D7A}">
      <dsp:nvSpPr>
        <dsp:cNvPr id="0" name=""/>
        <dsp:cNvSpPr/>
      </dsp:nvSpPr>
      <dsp:spPr>
        <a:xfrm>
          <a:off x="914891" y="3114412"/>
          <a:ext cx="815369" cy="122305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76000" r="-7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595665"/>
          <a:ext cx="4321602" cy="1350500"/>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739"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2060"/>
              </a:solidFill>
              <a:latin typeface="微软雅黑" panose="020B0503020204020204" pitchFamily="34" charset="-122"/>
              <a:ea typeface="微软雅黑" panose="020B0503020204020204" pitchFamily="34" charset="-122"/>
            </a:rPr>
            <a:t>      高尚的人生追求</a:t>
          </a:r>
        </a:p>
      </dsp:txBody>
      <dsp:txXfrm>
        <a:off x="0" y="1595665"/>
        <a:ext cx="4321602" cy="1350500"/>
      </dsp:txXfrm>
    </dsp:sp>
    <dsp:sp modelId="{38F10A31-A4E2-4105-8EF1-F58EB0B7E11E}">
      <dsp:nvSpPr>
        <dsp:cNvPr id="0" name=""/>
        <dsp:cNvSpPr/>
      </dsp:nvSpPr>
      <dsp:spPr>
        <a:xfrm>
          <a:off x="0" y="1541787"/>
          <a:ext cx="945350" cy="141802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511614"/>
          <a:ext cx="4717245" cy="147413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98484"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2060"/>
              </a:solidFill>
              <a:latin typeface="微软雅黑" panose="020B0503020204020204" pitchFamily="34" charset="-122"/>
              <a:ea typeface="微软雅黑" panose="020B0503020204020204" pitchFamily="34" charset="-122"/>
            </a:rPr>
            <a:t>      积极进取的人生态度</a:t>
          </a:r>
        </a:p>
      </dsp:txBody>
      <dsp:txXfrm>
        <a:off x="0" y="1511614"/>
        <a:ext cx="4717245" cy="1474139"/>
      </dsp:txXfrm>
    </dsp:sp>
    <dsp:sp modelId="{38F10A31-A4E2-4105-8EF1-F58EB0B7E11E}">
      <dsp:nvSpPr>
        <dsp:cNvPr id="0" name=""/>
        <dsp:cNvSpPr/>
      </dsp:nvSpPr>
      <dsp:spPr>
        <a:xfrm>
          <a:off x="0" y="1471039"/>
          <a:ext cx="1031897" cy="1547846"/>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469004"/>
          <a:ext cx="5083005" cy="158843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75903"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rgbClr val="002060"/>
              </a:solidFill>
              <a:latin typeface="微软雅黑" panose="020B0503020204020204" pitchFamily="34" charset="-122"/>
              <a:ea typeface="微软雅黑" panose="020B0503020204020204" pitchFamily="34" charset="-122"/>
            </a:rPr>
            <a:t>      人生价值的评价与实现</a:t>
          </a:r>
        </a:p>
      </dsp:txBody>
      <dsp:txXfrm>
        <a:off x="0" y="1469004"/>
        <a:ext cx="5083005" cy="1588439"/>
      </dsp:txXfrm>
    </dsp:sp>
    <dsp:sp modelId="{38F10A31-A4E2-4105-8EF1-F58EB0B7E11E}">
      <dsp:nvSpPr>
        <dsp:cNvPr id="0" name=""/>
        <dsp:cNvSpPr/>
      </dsp:nvSpPr>
      <dsp:spPr>
        <a:xfrm>
          <a:off x="0" y="1405634"/>
          <a:ext cx="1111907" cy="1667861"/>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63000" r="-6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77932-323B-4CA9-8905-BCF559CADE43}" type="datetimeFigureOut">
              <a:rPr lang="zh-CN" altLang="en-US" smtClean="0"/>
              <a:pPr/>
              <a:t>2022/9/18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5CA1E-F352-438B-9AFA-1FCA1A0585BC}" type="slidenum">
              <a:rPr lang="zh-CN" altLang="en-US" smtClean="0"/>
              <a:pPr/>
              <a:t>‹#›</a:t>
            </a:fld>
            <a:endParaRPr lang="zh-CN" altLang="en-US"/>
          </a:p>
        </p:txBody>
      </p:sp>
    </p:spTree>
    <p:extLst>
      <p:ext uri="{BB962C8B-B14F-4D97-AF65-F5344CB8AC3E}">
        <p14:creationId xmlns:p14="http://schemas.microsoft.com/office/powerpoint/2010/main" xmlns="" val="2481104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a:ln/>
        </p:spPr>
      </p:sp>
      <p:sp>
        <p:nvSpPr>
          <p:cNvPr id="140291"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40292"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19658032-0A74-47B9-B0DF-8F1345B2AE6B}" type="slidenum">
              <a:rPr lang="en-US" altLang="zh-CN" sz="1200" smtClean="0"/>
              <a:pPr/>
              <a:t>29</a:t>
            </a:fld>
            <a:endParaRPr lang="en-US" altLang="zh-CN" sz="1200"/>
          </a:p>
        </p:txBody>
      </p:sp>
    </p:spTree>
    <p:extLst>
      <p:ext uri="{BB962C8B-B14F-4D97-AF65-F5344CB8AC3E}">
        <p14:creationId xmlns:p14="http://schemas.microsoft.com/office/powerpoint/2010/main" xmlns="" val="2790760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F3A31B-5831-46CD-8479-160686FA5FD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E6419D48-FFCD-48B2-B447-04E5B841F2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2DB2B916-6158-44FE-820A-25C4B57EC6A4}"/>
              </a:ext>
            </a:extLst>
          </p:cNvPr>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pPr/>
              <a:t>2022/9/18</a:t>
            </a:fld>
            <a:endParaRPr lang="zh-CN" altLang="en-US"/>
          </a:p>
        </p:txBody>
      </p:sp>
      <p:sp>
        <p:nvSpPr>
          <p:cNvPr id="5" name="页脚占位符 4">
            <a:extLst>
              <a:ext uri="{FF2B5EF4-FFF2-40B4-BE49-F238E27FC236}">
                <a16:creationId xmlns:a16="http://schemas.microsoft.com/office/drawing/2014/main" xmlns="" id="{FF012D3B-2823-4AFE-BDE9-CA951E2B2E1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BC0E1CA5-7A4B-4422-8564-4D8869587E60}"/>
              </a:ext>
            </a:extLst>
          </p:cNvPr>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pPr/>
              <a:t>‹#›</a:t>
            </a:fld>
            <a:endParaRPr lang="zh-CN" altLang="en-US"/>
          </a:p>
        </p:txBody>
      </p:sp>
    </p:spTree>
    <p:extLst>
      <p:ext uri="{BB962C8B-B14F-4D97-AF65-F5344CB8AC3E}">
        <p14:creationId xmlns:p14="http://schemas.microsoft.com/office/powerpoint/2010/main" xmlns="" val="3605070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363BC6B6-8459-448F-878F-ED26F6141E48}" type="slidenum">
              <a:rPr lang="en-US" altLang="zh-CN"/>
              <a:pPr>
                <a:defRPr/>
              </a:pPr>
              <a:t>‹#›</a:t>
            </a:fld>
            <a:endParaRPr lang="en-US" altLang="zh-CN"/>
          </a:p>
        </p:txBody>
      </p:sp>
    </p:spTree>
    <p:extLst>
      <p:ext uri="{BB962C8B-B14F-4D97-AF65-F5344CB8AC3E}">
        <p14:creationId xmlns:p14="http://schemas.microsoft.com/office/powerpoint/2010/main" xmlns="" val="4020562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Media">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媒体占位符 3"/>
          <p:cNvSpPr>
            <a:spLocks noGrp="1"/>
          </p:cNvSpPr>
          <p:nvPr>
            <p:ph type="media" sz="half" idx="2"/>
          </p:nvPr>
        </p:nvSpPr>
        <p:spPr>
          <a:xfrm>
            <a:off x="6197600" y="1600201"/>
            <a:ext cx="5384800" cy="4525963"/>
          </a:xfrm>
          <a:prstGeom prst="rect">
            <a:avLst/>
          </a:prstGeom>
        </p:spPr>
        <p:txBody>
          <a:bodyPr/>
          <a:lstStyle/>
          <a:p>
            <a:pPr lvl="0"/>
            <a:endParaRPr lang="zh-CN" altLang="en-US" noProof="0"/>
          </a:p>
        </p:txBody>
      </p:sp>
      <p:sp>
        <p:nvSpPr>
          <p:cNvPr id="5"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C23516AF-7538-457F-AD98-674F4940F73C}" type="slidenum">
              <a:rPr lang="en-US" altLang="zh-CN"/>
              <a:pPr>
                <a:defRPr/>
              </a:pPr>
              <a:t>‹#›</a:t>
            </a:fld>
            <a:endParaRPr lang="en-US" altLang="zh-CN"/>
          </a:p>
        </p:txBody>
      </p:sp>
    </p:spTree>
    <p:extLst>
      <p:ext uri="{BB962C8B-B14F-4D97-AF65-F5344CB8AC3E}">
        <p14:creationId xmlns:p14="http://schemas.microsoft.com/office/powerpoint/2010/main" xmlns="" val="2293030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DAF5D976-A657-46ED-822B-598C9E231BA8}" type="datetimeFigureOut">
              <a:rPr lang="zh-CN" altLang="en-US" smtClean="0"/>
              <a:pPr/>
              <a:t>2022/9/18</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A0F2FB92-ABD7-44A9-A249-DA97C3E99009}" type="slidenum">
              <a:rPr lang="zh-CN" altLang="en-US" smtClean="0"/>
              <a:pPr/>
              <a:t>‹#›</a:t>
            </a:fld>
            <a:endParaRPr lang="zh-CN" altLang="en-US"/>
          </a:p>
        </p:txBody>
      </p:sp>
    </p:spTree>
    <p:extLst>
      <p:ext uri="{BB962C8B-B14F-4D97-AF65-F5344CB8AC3E}">
        <p14:creationId xmlns:p14="http://schemas.microsoft.com/office/powerpoint/2010/main" xmlns="" val="1481973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DAF5D976-A657-46ED-822B-598C9E231BA8}" type="datetimeFigureOut">
              <a:rPr lang="zh-CN" altLang="en-US" smtClean="0"/>
              <a:pPr/>
              <a:t>2022/9/18</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A0F2FB92-ABD7-44A9-A249-DA97C3E99009}" type="slidenum">
              <a:rPr lang="zh-CN" altLang="en-US" smtClean="0"/>
              <a:pPr/>
              <a:t>‹#›</a:t>
            </a:fld>
            <a:endParaRPr lang="zh-CN" altLang="en-US"/>
          </a:p>
        </p:txBody>
      </p:sp>
    </p:spTree>
    <p:extLst>
      <p:ext uri="{BB962C8B-B14F-4D97-AF65-F5344CB8AC3E}">
        <p14:creationId xmlns:p14="http://schemas.microsoft.com/office/powerpoint/2010/main" xmlns="" val="1577237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AF5D976-A657-46ED-822B-598C9E231BA8}" type="datetimeFigureOut">
              <a:rPr lang="zh-CN" altLang="en-US" smtClean="0"/>
              <a:pPr/>
              <a:t>2022/9/18</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A0F2FB92-ABD7-44A9-A249-DA97C3E99009}" type="slidenum">
              <a:rPr lang="zh-CN" altLang="en-US" smtClean="0"/>
              <a:pPr/>
              <a:t>‹#›</a:t>
            </a:fld>
            <a:endParaRPr lang="zh-CN" altLang="en-US"/>
          </a:p>
        </p:txBody>
      </p:sp>
    </p:spTree>
    <p:extLst>
      <p:ext uri="{BB962C8B-B14F-4D97-AF65-F5344CB8AC3E}">
        <p14:creationId xmlns:p14="http://schemas.microsoft.com/office/powerpoint/2010/main" xmlns="" val="72561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7600" y="1600201"/>
            <a:ext cx="5384800" cy="4525963"/>
          </a:xfrm>
          <a:prstGeom prst="rect">
            <a:avLst/>
          </a:prstGeom>
        </p:spPr>
        <p:txBody>
          <a:bodyPr/>
          <a:lstStyle/>
          <a:p>
            <a:pPr lvl="0"/>
            <a:endParaRPr lang="zh-CN" altLang="en-US" noProof="0"/>
          </a:p>
        </p:txBody>
      </p:sp>
      <p:sp>
        <p:nvSpPr>
          <p:cNvPr id="5"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C90E24C7-7253-4DBC-BFFA-31C3589EB996}" type="slidenum">
              <a:rPr lang="en-US" altLang="zh-CN"/>
              <a:pPr>
                <a:defRPr/>
              </a:pPr>
              <a:t>‹#›</a:t>
            </a:fld>
            <a:endParaRPr lang="en-US" altLang="zh-CN"/>
          </a:p>
        </p:txBody>
      </p:sp>
    </p:spTree>
    <p:extLst>
      <p:ext uri="{BB962C8B-B14F-4D97-AF65-F5344CB8AC3E}">
        <p14:creationId xmlns:p14="http://schemas.microsoft.com/office/powerpoint/2010/main" xmlns="" val="2595220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8FF4A72A-0A92-4EA6-8B6C-161F815CE14C}"/>
              </a:ext>
            </a:extLst>
          </p:cNvPr>
          <p:cNvPicPr>
            <a:picLocks noChangeAspect="1"/>
          </p:cNvPicPr>
          <p:nvPr userDrawn="1"/>
        </p:nvPicPr>
        <p:blipFill>
          <a:blip r:embed="rId9"/>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a:extLst>
              <a:ext uri="{FF2B5EF4-FFF2-40B4-BE49-F238E27FC236}">
                <a16:creationId xmlns:a16="http://schemas.microsoft.com/office/drawing/2014/main" xmlns="" id="{93746575-872A-4246-8DB2-557B5AE34E8C}"/>
              </a:ext>
            </a:extLst>
          </p:cNvPr>
          <p:cNvPicPr>
            <a:picLocks noChangeAspect="1" noChangeArrowheads="1"/>
          </p:cNvPicPr>
          <p:nvPr userDrawn="1"/>
        </p:nvPicPr>
        <p:blipFill rotWithShape="1">
          <a:blip r:embed="rId10"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xmlns="" val="0"/>
              </a:ext>
            </a:extLst>
          </a:blip>
          <a:srcRect l="12000" t="59604" r="13077" b="7828"/>
          <a:stretch/>
        </p:blipFill>
        <p:spPr bwMode="auto">
          <a:xfrm>
            <a:off x="10201275" y="243695"/>
            <a:ext cx="1390650" cy="4454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97680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5.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5.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5.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28504;&#26195;&#35752;&#35770;.flv"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hyperlink" Target="&#29983;&#21629;&#30340;&#36861;&#38382;--&#24352;&#21326;.flv"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svg"/><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12298;&#38050;&#38081;&#26159;&#24590;&#26679;&#28860;&#25104;&#30340;.mp4" TargetMode="Externa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hyperlink" Target="&#27604;&#23572;&#183;&#30422;&#33576;&#21368;&#20219;&#25237;&#36523;&#24904;&#21892;&#20107;&#19994;.mp4"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4.xml"/><Relationship Id="rId5" Type="http://schemas.openxmlformats.org/officeDocument/2006/relationships/image" Target="../media/image50.jpe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23621;&#37324;&#22827;&#20154;.flv" TargetMode="External"/><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24403;&#20195;&#38738;&#24180;&#35828;.mp4"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diagramColors" Target="../diagrams/colors10.xml"/><Relationship Id="rId10" Type="http://schemas.microsoft.com/office/2007/relationships/diagramDrawing" Target="../diagrams/drawing10.xml"/><Relationship Id="rId4" Type="http://schemas.openxmlformats.org/officeDocument/2006/relationships/diagramQuickStyle" Target="../diagrams/quickStyle10.xml"/><Relationship Id="rId9"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72.svg"/><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25105;&#36825;&#19968;&#29983;&#24050;&#32463;&#20540;&#24471;.mp4"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1.xml"/><Relationship Id="rId7" Type="http://schemas.microsoft.com/office/2007/relationships/diagramDrawing" Target="../diagrams/drawing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openxmlformats.org/officeDocument/2006/relationships/comments" Target="../comments/comment2.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62.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4.xml"/><Relationship Id="rId6" Type="http://schemas.openxmlformats.org/officeDocument/2006/relationships/image" Target="../media/image72.png"/><Relationship Id="rId5" Type="http://schemas.openxmlformats.org/officeDocument/2006/relationships/diagramColors" Target="../diagrams/colors16.xml"/><Relationship Id="rId10" Type="http://schemas.microsoft.com/office/2007/relationships/diagramDrawing" Target="../diagrams/drawing16.xml"/><Relationship Id="rId4" Type="http://schemas.openxmlformats.org/officeDocument/2006/relationships/diagramQuickStyle" Target="../diagrams/quickStyle16.xml"/><Relationship Id="rId9"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xmlns="" id="{25365708-CFA1-47F4-B248-30294E178792}"/>
              </a:ext>
            </a:extLst>
          </p:cNvPr>
          <p:cNvPicPr>
            <a:picLocks noChangeAspect="1"/>
          </p:cNvPicPr>
          <p:nvPr/>
        </p:nvPicPr>
        <p:blipFill>
          <a:blip r:embed="rId2"/>
          <a:stretch>
            <a:fillRect/>
          </a:stretch>
        </p:blipFill>
        <p:spPr>
          <a:xfrm>
            <a:off x="2045338" y="2178554"/>
            <a:ext cx="8455885" cy="1530229"/>
          </a:xfrm>
          <a:prstGeom prst="rect">
            <a:avLst/>
          </a:prstGeom>
        </p:spPr>
      </p:pic>
      <p:sp>
        <p:nvSpPr>
          <p:cNvPr id="260098" name="Rectangle 2"/>
          <p:cNvSpPr>
            <a:spLocks noGrp="1" noChangeArrowheads="1"/>
          </p:cNvSpPr>
          <p:nvPr>
            <p:ph type="body" idx="4294967295"/>
          </p:nvPr>
        </p:nvSpPr>
        <p:spPr>
          <a:xfrm>
            <a:off x="2742402" y="2693551"/>
            <a:ext cx="7146525" cy="662752"/>
          </a:xfrm>
          <a:prstGeom prst="rect">
            <a:avLst/>
          </a:prstGeom>
        </p:spPr>
        <p:txBody>
          <a:bodyPr/>
          <a:lstStyle/>
          <a:p>
            <a:pPr algn="ctr" eaLnBrk="1" hangingPunct="1">
              <a:buFontTx/>
              <a:buNone/>
              <a:defRPr/>
            </a:pPr>
            <a:r>
              <a:rPr lang="zh-CN" altLang="en-US" sz="3200" dirty="0">
                <a:solidFill>
                  <a:srgbClr val="002060"/>
                </a:solidFill>
                <a:latin typeface="方正粗黑宋简体" panose="02000000000000000000" pitchFamily="2" charset="-122"/>
                <a:ea typeface="方正粗黑宋简体" panose="02000000000000000000" pitchFamily="2" charset="-122"/>
              </a:rPr>
              <a:t>第三讲    领悟人生真谛 把握人生方向</a:t>
            </a:r>
          </a:p>
        </p:txBody>
      </p:sp>
      <p:pic>
        <p:nvPicPr>
          <p:cNvPr id="13" name="图形 12" descr="小组成功">
            <a:extLst>
              <a:ext uri="{FF2B5EF4-FFF2-40B4-BE49-F238E27FC236}">
                <a16:creationId xmlns:a16="http://schemas.microsoft.com/office/drawing/2014/main" xmlns="" id="{964EF2CA-0B89-4ADB-AE5F-B206C222F085}"/>
              </a:ext>
            </a:extLst>
          </p:cNvPr>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asvg="http://schemas.microsoft.com/office/drawing/2016/SVG/main" xmlns="" r:embed="rId4"/>
              </a:ext>
            </a:extLst>
          </a:blip>
          <a:stretch>
            <a:fillRect/>
          </a:stretch>
        </p:blipFill>
        <p:spPr>
          <a:xfrm>
            <a:off x="5150499" y="4170514"/>
            <a:ext cx="2330333" cy="1434423"/>
          </a:xfrm>
          <a:prstGeom prst="rect">
            <a:avLst/>
          </a:prstGeom>
        </p:spPr>
      </p:pic>
    </p:spTree>
    <p:extLst>
      <p:ext uri="{BB962C8B-B14F-4D97-AF65-F5344CB8AC3E}">
        <p14:creationId xmlns:p14="http://schemas.microsoft.com/office/powerpoint/2010/main" xmlns="" val="1833676380"/>
      </p:ext>
    </p:extLst>
  </p:cSld>
  <p:clrMapOvr>
    <a:masterClrMapping/>
  </p:clrMapOvr>
  <p:transition spd="med">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xmlns="" id="{898E8A2B-F483-471E-867B-1CA22C883D08}"/>
              </a:ext>
            </a:extLst>
          </p:cNvPr>
          <p:cNvSpPr/>
          <p:nvPr/>
        </p:nvSpPr>
        <p:spPr>
          <a:xfrm>
            <a:off x="1131818" y="1180322"/>
            <a:ext cx="2556588" cy="2450587"/>
          </a:xfrm>
          <a:prstGeom prst="ellipse">
            <a:avLst/>
          </a:prstGeom>
          <a:solidFill>
            <a:srgbClr val="FF0000"/>
          </a:solidFill>
          <a:ln w="76200">
            <a:solidFill>
              <a:srgbClr val="0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2060"/>
                </a:solidFill>
                <a:latin typeface="微软雅黑" panose="020B0503020204020204" pitchFamily="34" charset="-122"/>
                <a:ea typeface="微软雅黑" panose="020B0503020204020204" pitchFamily="34" charset="-122"/>
              </a:rPr>
              <a:t>人生</a:t>
            </a:r>
            <a:endParaRPr lang="en-US" altLang="zh-CN" sz="2800" dirty="0">
              <a:solidFill>
                <a:srgbClr val="002060"/>
              </a:solidFill>
              <a:latin typeface="微软雅黑" panose="020B0503020204020204" pitchFamily="34" charset="-122"/>
              <a:ea typeface="微软雅黑" panose="020B0503020204020204" pitchFamily="34" charset="-122"/>
            </a:endParaRPr>
          </a:p>
          <a:p>
            <a:pPr algn="ctr"/>
            <a:r>
              <a:rPr lang="zh-CN" altLang="en-US" sz="2800" dirty="0">
                <a:solidFill>
                  <a:srgbClr val="002060"/>
                </a:solidFill>
                <a:latin typeface="微软雅黑" panose="020B0503020204020204" pitchFamily="34" charset="-122"/>
                <a:ea typeface="微软雅黑" panose="020B0503020204020204" pitchFamily="34" charset="-122"/>
              </a:rPr>
              <a:t>目的</a:t>
            </a:r>
          </a:p>
        </p:txBody>
      </p:sp>
      <p:sp>
        <p:nvSpPr>
          <p:cNvPr id="10" name="Rectangle 2">
            <a:extLst>
              <a:ext uri="{FF2B5EF4-FFF2-40B4-BE49-F238E27FC236}">
                <a16:creationId xmlns:a16="http://schemas.microsoft.com/office/drawing/2014/main" xmlns="" id="{ED0CBD57-A0B6-4D98-8612-4E04F6ECC8A0}"/>
              </a:ext>
            </a:extLst>
          </p:cNvPr>
          <p:cNvSpPr txBox="1">
            <a:spLocks noChangeArrowheads="1"/>
          </p:cNvSpPr>
          <p:nvPr/>
        </p:nvSpPr>
        <p:spPr>
          <a:xfrm>
            <a:off x="6096000" y="4015494"/>
            <a:ext cx="3765866" cy="2086726"/>
          </a:xfrm>
          <a:prstGeom prst="rect">
            <a:avLst/>
          </a:prstGeom>
          <a:solidFill>
            <a:schemeClr val="bg1"/>
          </a:solidFill>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endParaRPr lang="en-US" altLang="zh-CN" sz="2400" dirty="0">
              <a:solidFill>
                <a:srgbClr val="002060"/>
              </a:solidFill>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002060"/>
                </a:solidFill>
                <a:latin typeface="微软雅黑" panose="020B0503020204020204" pitchFamily="34" charset="-122"/>
                <a:ea typeface="微软雅黑" panose="020B0503020204020204" pitchFamily="34" charset="-122"/>
              </a:rPr>
              <a:t>人生目的决定人生道路；</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002060"/>
                </a:solidFill>
                <a:latin typeface="微软雅黑" panose="020B0503020204020204" pitchFamily="34" charset="-122"/>
                <a:ea typeface="微软雅黑" panose="020B0503020204020204" pitchFamily="34" charset="-122"/>
              </a:rPr>
              <a:t>人生目的决定人生态度；</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002060"/>
                </a:solidFill>
                <a:latin typeface="微软雅黑" panose="020B0503020204020204" pitchFamily="34" charset="-122"/>
                <a:ea typeface="微软雅黑" panose="020B0503020204020204" pitchFamily="34" charset="-122"/>
              </a:rPr>
              <a:t>人生目的决定人生价值选择。</a:t>
            </a:r>
          </a:p>
        </p:txBody>
      </p:sp>
      <p:sp>
        <p:nvSpPr>
          <p:cNvPr id="4" name="椭圆 3">
            <a:extLst>
              <a:ext uri="{FF2B5EF4-FFF2-40B4-BE49-F238E27FC236}">
                <a16:creationId xmlns:a16="http://schemas.microsoft.com/office/drawing/2014/main" xmlns="" id="{51032F76-4BE7-4136-A28C-BAE448306E6E}"/>
              </a:ext>
            </a:extLst>
          </p:cNvPr>
          <p:cNvSpPr/>
          <p:nvPr/>
        </p:nvSpPr>
        <p:spPr>
          <a:xfrm>
            <a:off x="5592739" y="1350605"/>
            <a:ext cx="4596291" cy="1488233"/>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a:solidFill>
                  <a:schemeClr val="bg1"/>
                </a:solidFill>
                <a:latin typeface="微软雅黑" panose="020B0503020204020204" pitchFamily="34" charset="-122"/>
                <a:ea typeface="微软雅黑" panose="020B0503020204020204" pitchFamily="34" charset="-122"/>
              </a:rPr>
              <a:t>人生目的是人们在社会实践中关于自身行为的根本指向和人生追求，是人生观的核心。</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9" name="图形 8" descr="箭头轻微弯曲">
            <a:extLst>
              <a:ext uri="{FF2B5EF4-FFF2-40B4-BE49-F238E27FC236}">
                <a16:creationId xmlns:a16="http://schemas.microsoft.com/office/drawing/2014/main" xmlns="" id="{BAFF983A-333E-4250-A135-77F6B81AFA1A}"/>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4150715" y="1637522"/>
            <a:ext cx="914400" cy="914400"/>
          </a:xfrm>
          <a:prstGeom prst="rect">
            <a:avLst/>
          </a:prstGeom>
        </p:spPr>
      </p:pic>
      <p:pic>
        <p:nvPicPr>
          <p:cNvPr id="12" name="图形 11" descr="箭头右旋">
            <a:extLst>
              <a:ext uri="{FF2B5EF4-FFF2-40B4-BE49-F238E27FC236}">
                <a16:creationId xmlns:a16="http://schemas.microsoft.com/office/drawing/2014/main" xmlns="" id="{18EA7260-8660-4019-9D88-9A7DD6398E52}"/>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7521733" y="3101094"/>
            <a:ext cx="914400" cy="914400"/>
          </a:xfrm>
          <a:prstGeom prst="rect">
            <a:avLst/>
          </a:prstGeom>
        </p:spPr>
      </p:pic>
    </p:spTree>
    <p:extLst>
      <p:ext uri="{BB962C8B-B14F-4D97-AF65-F5344CB8AC3E}">
        <p14:creationId xmlns:p14="http://schemas.microsoft.com/office/powerpoint/2010/main" xmlns="" val="2676363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xmlns="" id="{898E8A2B-F483-471E-867B-1CA22C883D08}"/>
              </a:ext>
            </a:extLst>
          </p:cNvPr>
          <p:cNvSpPr/>
          <p:nvPr/>
        </p:nvSpPr>
        <p:spPr>
          <a:xfrm>
            <a:off x="1131818" y="1180322"/>
            <a:ext cx="2556588" cy="2450587"/>
          </a:xfrm>
          <a:prstGeom prst="ellipse">
            <a:avLst/>
          </a:prstGeom>
          <a:solidFill>
            <a:srgbClr val="81ED5A"/>
          </a:solidFill>
          <a:ln w="76200">
            <a:solidFill>
              <a:srgbClr val="0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2060"/>
                </a:solidFill>
                <a:latin typeface="微软雅黑" panose="020B0503020204020204" pitchFamily="34" charset="-122"/>
                <a:ea typeface="微软雅黑" panose="020B0503020204020204" pitchFamily="34" charset="-122"/>
              </a:rPr>
              <a:t>人生</a:t>
            </a:r>
            <a:endParaRPr lang="en-US" altLang="zh-CN" sz="2800" dirty="0">
              <a:solidFill>
                <a:srgbClr val="002060"/>
              </a:solidFill>
              <a:latin typeface="微软雅黑" panose="020B0503020204020204" pitchFamily="34" charset="-122"/>
              <a:ea typeface="微软雅黑" panose="020B0503020204020204" pitchFamily="34" charset="-122"/>
            </a:endParaRPr>
          </a:p>
          <a:p>
            <a:pPr algn="ctr"/>
            <a:r>
              <a:rPr lang="zh-CN" altLang="en-US" sz="2800" dirty="0">
                <a:solidFill>
                  <a:srgbClr val="002060"/>
                </a:solidFill>
                <a:latin typeface="微软雅黑" panose="020B0503020204020204" pitchFamily="34" charset="-122"/>
                <a:ea typeface="微软雅黑" panose="020B0503020204020204" pitchFamily="34" charset="-122"/>
              </a:rPr>
              <a:t>态度</a:t>
            </a:r>
          </a:p>
        </p:txBody>
      </p:sp>
      <p:sp>
        <p:nvSpPr>
          <p:cNvPr id="10" name="Rectangle 2">
            <a:extLst>
              <a:ext uri="{FF2B5EF4-FFF2-40B4-BE49-F238E27FC236}">
                <a16:creationId xmlns:a16="http://schemas.microsoft.com/office/drawing/2014/main" xmlns="" id="{ED0CBD57-A0B6-4D98-8612-4E04F6ECC8A0}"/>
              </a:ext>
            </a:extLst>
          </p:cNvPr>
          <p:cNvSpPr txBox="1">
            <a:spLocks noChangeArrowheads="1"/>
          </p:cNvSpPr>
          <p:nvPr/>
        </p:nvSpPr>
        <p:spPr>
          <a:xfrm>
            <a:off x="5801914" y="4015494"/>
            <a:ext cx="4434840" cy="2086726"/>
          </a:xfrm>
          <a:prstGeom prst="rect">
            <a:avLst/>
          </a:prstGeom>
          <a:solidFill>
            <a:schemeClr val="bg1"/>
          </a:solidFill>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endParaRPr lang="en-US" altLang="zh-CN" sz="2400" dirty="0">
              <a:solidFill>
                <a:srgbClr val="002060"/>
              </a:solidFill>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002060"/>
                </a:solidFill>
                <a:latin typeface="微软雅黑" panose="020B0503020204020204" pitchFamily="34" charset="-122"/>
                <a:ea typeface="微软雅黑" panose="020B0503020204020204" pitchFamily="34" charset="-122"/>
              </a:rPr>
              <a:t>一个人有什么样的人生观就会有什么样的人生态度；</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002060"/>
                </a:solidFill>
                <a:latin typeface="微软雅黑" panose="020B0503020204020204" pitchFamily="34" charset="-122"/>
                <a:ea typeface="微软雅黑" panose="020B0503020204020204" pitchFamily="34" charset="-122"/>
              </a:rPr>
              <a:t>一个人对人生的态度如何会对个人的世界观、人生观产生重要影响。</a:t>
            </a:r>
          </a:p>
        </p:txBody>
      </p:sp>
      <p:sp>
        <p:nvSpPr>
          <p:cNvPr id="4" name="椭圆 3">
            <a:extLst>
              <a:ext uri="{FF2B5EF4-FFF2-40B4-BE49-F238E27FC236}">
                <a16:creationId xmlns:a16="http://schemas.microsoft.com/office/drawing/2014/main" xmlns="" id="{51032F76-4BE7-4136-A28C-BAE448306E6E}"/>
              </a:ext>
            </a:extLst>
          </p:cNvPr>
          <p:cNvSpPr/>
          <p:nvPr/>
        </p:nvSpPr>
        <p:spPr>
          <a:xfrm>
            <a:off x="5721189" y="1350605"/>
            <a:ext cx="4596291" cy="1488233"/>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微软雅黑" panose="020B0503020204020204" pitchFamily="34" charset="-122"/>
                <a:ea typeface="微软雅黑" panose="020B0503020204020204" pitchFamily="34" charset="-122"/>
              </a:rPr>
              <a:t>人生态度是指人们通过生活实践形成的对人生问题的一种相对稳定的心理倾向和精神状态。</a:t>
            </a:r>
          </a:p>
        </p:txBody>
      </p:sp>
      <p:pic>
        <p:nvPicPr>
          <p:cNvPr id="9" name="图形 8" descr="箭头轻微弯曲">
            <a:extLst>
              <a:ext uri="{FF2B5EF4-FFF2-40B4-BE49-F238E27FC236}">
                <a16:creationId xmlns:a16="http://schemas.microsoft.com/office/drawing/2014/main" xmlns="" id="{BAFF983A-333E-4250-A135-77F6B81AFA1A}"/>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4150715" y="1637522"/>
            <a:ext cx="914400" cy="914400"/>
          </a:xfrm>
          <a:prstGeom prst="rect">
            <a:avLst/>
          </a:prstGeom>
        </p:spPr>
      </p:pic>
      <p:pic>
        <p:nvPicPr>
          <p:cNvPr id="12" name="图形 11" descr="箭头右旋">
            <a:extLst>
              <a:ext uri="{FF2B5EF4-FFF2-40B4-BE49-F238E27FC236}">
                <a16:creationId xmlns:a16="http://schemas.microsoft.com/office/drawing/2014/main" xmlns="" id="{18EA7260-8660-4019-9D88-9A7DD6398E52}"/>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7521733" y="3101094"/>
            <a:ext cx="914400" cy="914400"/>
          </a:xfrm>
          <a:prstGeom prst="rect">
            <a:avLst/>
          </a:prstGeom>
        </p:spPr>
      </p:pic>
    </p:spTree>
    <p:extLst>
      <p:ext uri="{BB962C8B-B14F-4D97-AF65-F5344CB8AC3E}">
        <p14:creationId xmlns:p14="http://schemas.microsoft.com/office/powerpoint/2010/main" xmlns="" val="650402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xmlns="" id="{898E8A2B-F483-471E-867B-1CA22C883D08}"/>
              </a:ext>
            </a:extLst>
          </p:cNvPr>
          <p:cNvSpPr/>
          <p:nvPr/>
        </p:nvSpPr>
        <p:spPr>
          <a:xfrm>
            <a:off x="1318430" y="1208313"/>
            <a:ext cx="2556588" cy="2450587"/>
          </a:xfrm>
          <a:prstGeom prst="ellipse">
            <a:avLst/>
          </a:prstGeom>
          <a:solidFill>
            <a:schemeClr val="accent4"/>
          </a:solidFill>
          <a:ln w="76200">
            <a:solidFill>
              <a:srgbClr val="0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2060"/>
                </a:solidFill>
                <a:latin typeface="微软雅黑" panose="020B0503020204020204" pitchFamily="34" charset="-122"/>
                <a:ea typeface="微软雅黑" panose="020B0503020204020204" pitchFamily="34" charset="-122"/>
              </a:rPr>
              <a:t>人生</a:t>
            </a:r>
            <a:endParaRPr lang="en-US" altLang="zh-CN" sz="2800" dirty="0">
              <a:solidFill>
                <a:srgbClr val="002060"/>
              </a:solidFill>
              <a:latin typeface="微软雅黑" panose="020B0503020204020204" pitchFamily="34" charset="-122"/>
              <a:ea typeface="微软雅黑" panose="020B0503020204020204" pitchFamily="34" charset="-122"/>
            </a:endParaRPr>
          </a:p>
          <a:p>
            <a:pPr algn="ctr"/>
            <a:r>
              <a:rPr lang="zh-CN" altLang="en-US" sz="2800" dirty="0">
                <a:solidFill>
                  <a:srgbClr val="002060"/>
                </a:solidFill>
                <a:latin typeface="微软雅黑" panose="020B0503020204020204" pitchFamily="34" charset="-122"/>
                <a:ea typeface="微软雅黑" panose="020B0503020204020204" pitchFamily="34" charset="-122"/>
              </a:rPr>
              <a:t>价值</a:t>
            </a:r>
          </a:p>
        </p:txBody>
      </p:sp>
      <p:sp>
        <p:nvSpPr>
          <p:cNvPr id="10" name="Rectangle 2">
            <a:extLst>
              <a:ext uri="{FF2B5EF4-FFF2-40B4-BE49-F238E27FC236}">
                <a16:creationId xmlns:a16="http://schemas.microsoft.com/office/drawing/2014/main" xmlns="" id="{ED0CBD57-A0B6-4D98-8612-4E04F6ECC8A0}"/>
              </a:ext>
            </a:extLst>
          </p:cNvPr>
          <p:cNvSpPr txBox="1">
            <a:spLocks noChangeArrowheads="1"/>
          </p:cNvSpPr>
          <p:nvPr/>
        </p:nvSpPr>
        <p:spPr>
          <a:xfrm>
            <a:off x="5860076" y="4122083"/>
            <a:ext cx="4434840" cy="2086726"/>
          </a:xfrm>
          <a:prstGeom prst="rect">
            <a:avLst/>
          </a:prstGeom>
          <a:solidFill>
            <a:schemeClr val="bg1"/>
          </a:solidFill>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endParaRPr lang="en-US" altLang="zh-CN" sz="2400" dirty="0">
              <a:solidFill>
                <a:srgbClr val="002060"/>
              </a:solidFill>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002060"/>
                </a:solidFill>
                <a:latin typeface="微软雅黑" panose="020B0503020204020204" pitchFamily="34" charset="-122"/>
                <a:ea typeface="微软雅黑" panose="020B0503020204020204" pitchFamily="34" charset="-122"/>
              </a:rPr>
              <a:t>人生价值内在地包含了人生的自我价值和社会价值两个方面；</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002060"/>
                </a:solidFill>
                <a:latin typeface="微软雅黑" panose="020B0503020204020204" pitchFamily="34" charset="-122"/>
                <a:ea typeface="微软雅黑" panose="020B0503020204020204" pitchFamily="34" charset="-122"/>
              </a:rPr>
              <a:t>人生的自我价值和社会价值，既相互区别，又密切联系、相互依存。</a:t>
            </a:r>
          </a:p>
        </p:txBody>
      </p:sp>
      <p:sp>
        <p:nvSpPr>
          <p:cNvPr id="4" name="椭圆 3">
            <a:extLst>
              <a:ext uri="{FF2B5EF4-FFF2-40B4-BE49-F238E27FC236}">
                <a16:creationId xmlns:a16="http://schemas.microsoft.com/office/drawing/2014/main" xmlns="" id="{51032F76-4BE7-4136-A28C-BAE448306E6E}"/>
              </a:ext>
            </a:extLst>
          </p:cNvPr>
          <p:cNvSpPr/>
          <p:nvPr/>
        </p:nvSpPr>
        <p:spPr>
          <a:xfrm>
            <a:off x="5779351" y="1378596"/>
            <a:ext cx="4596291" cy="1488233"/>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微软雅黑" panose="020B0503020204020204" pitchFamily="34" charset="-122"/>
                <a:ea typeface="微软雅黑" panose="020B0503020204020204" pitchFamily="34" charset="-122"/>
              </a:rPr>
              <a:t>人生价值是指人的生命及其实践活动对于社会和个人所具有的作用和意义。</a:t>
            </a:r>
          </a:p>
        </p:txBody>
      </p:sp>
      <p:pic>
        <p:nvPicPr>
          <p:cNvPr id="9" name="图形 8" descr="箭头轻微弯曲">
            <a:extLst>
              <a:ext uri="{FF2B5EF4-FFF2-40B4-BE49-F238E27FC236}">
                <a16:creationId xmlns:a16="http://schemas.microsoft.com/office/drawing/2014/main" xmlns="" id="{BAFF983A-333E-4250-A135-77F6B81AFA1A}"/>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4337327" y="1665513"/>
            <a:ext cx="914400" cy="914400"/>
          </a:xfrm>
          <a:prstGeom prst="rect">
            <a:avLst/>
          </a:prstGeom>
        </p:spPr>
      </p:pic>
      <p:pic>
        <p:nvPicPr>
          <p:cNvPr id="12" name="图形 11" descr="箭头右旋">
            <a:extLst>
              <a:ext uri="{FF2B5EF4-FFF2-40B4-BE49-F238E27FC236}">
                <a16:creationId xmlns:a16="http://schemas.microsoft.com/office/drawing/2014/main" xmlns="" id="{18EA7260-8660-4019-9D88-9A7DD6398E52}"/>
              </a:ext>
            </a:extLst>
          </p:cNvPr>
          <p:cNvPicPr>
            <a:picLocks noChangeAspect="1"/>
          </p:cNvPicPr>
          <p:nvPr/>
        </p:nvPicPr>
        <p:blipFill>
          <a:blip r:embed="rId4" cstate="print">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a:off x="7708345" y="3129085"/>
            <a:ext cx="914400" cy="914400"/>
          </a:xfrm>
          <a:prstGeom prst="rect">
            <a:avLst/>
          </a:prstGeom>
        </p:spPr>
      </p:pic>
    </p:spTree>
    <p:extLst>
      <p:ext uri="{BB962C8B-B14F-4D97-AF65-F5344CB8AC3E}">
        <p14:creationId xmlns:p14="http://schemas.microsoft.com/office/powerpoint/2010/main" xmlns="" val="18094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82516736-99C0-4A63-A0FC-7B7040B5993B}"/>
              </a:ext>
            </a:extLst>
          </p:cNvPr>
          <p:cNvSpPr txBox="1"/>
          <p:nvPr/>
        </p:nvSpPr>
        <p:spPr>
          <a:xfrm>
            <a:off x="4962331" y="1826798"/>
            <a:ext cx="2267338" cy="584775"/>
          </a:xfrm>
          <a:prstGeom prst="rect">
            <a:avLst/>
          </a:prstGeom>
          <a:solidFill>
            <a:schemeClr val="bg1"/>
          </a:solidFill>
          <a:ln w="57150">
            <a:solidFill>
              <a:srgbClr val="C00000"/>
            </a:solidFill>
          </a:ln>
          <a:effectLst>
            <a:outerShdw blurRad="50800" dist="38100" dir="5400000" algn="t" rotWithShape="0">
              <a:prstClr val="black">
                <a:alpha val="40000"/>
              </a:prstClr>
            </a:outerShdw>
          </a:effectLst>
        </p:spPr>
        <p:txBody>
          <a:bodyPr wrap="square" rtlCol="0">
            <a:spAutoFit/>
          </a:bodyPr>
          <a:lstStyle/>
          <a:p>
            <a:r>
              <a:rPr lang="zh-CN" altLang="en-US" sz="3200" dirty="0">
                <a:solidFill>
                  <a:srgbClr val="002060"/>
                </a:solidFill>
                <a:latin typeface="微软雅黑" panose="020B0503020204020204" pitchFamily="34" charset="-122"/>
                <a:ea typeface="微软雅黑" panose="020B0503020204020204" pitchFamily="34" charset="-122"/>
              </a:rPr>
              <a:t>  人生目的</a:t>
            </a:r>
          </a:p>
        </p:txBody>
      </p:sp>
      <p:sp>
        <p:nvSpPr>
          <p:cNvPr id="4" name="文本框 3">
            <a:extLst>
              <a:ext uri="{FF2B5EF4-FFF2-40B4-BE49-F238E27FC236}">
                <a16:creationId xmlns:a16="http://schemas.microsoft.com/office/drawing/2014/main" xmlns="" id="{F7BAC32B-4F8E-4238-94D6-C8D6B26AE28A}"/>
              </a:ext>
            </a:extLst>
          </p:cNvPr>
          <p:cNvSpPr txBox="1"/>
          <p:nvPr/>
        </p:nvSpPr>
        <p:spPr>
          <a:xfrm>
            <a:off x="2418534" y="4358825"/>
            <a:ext cx="2270596" cy="584775"/>
          </a:xfrm>
          <a:prstGeom prst="rect">
            <a:avLst/>
          </a:prstGeom>
          <a:solidFill>
            <a:schemeClr val="bg1"/>
          </a:solidFill>
          <a:ln w="38100">
            <a:solidFill>
              <a:srgbClr val="81ED5A"/>
            </a:solidFill>
          </a:ln>
          <a:effectLst>
            <a:outerShdw blurRad="50800" dist="38100" dir="5400000" algn="t" rotWithShape="0">
              <a:prstClr val="black">
                <a:alpha val="40000"/>
              </a:prstClr>
            </a:outerShdw>
          </a:effectLst>
        </p:spPr>
        <p:txBody>
          <a:bodyPr wrap="square" rtlCol="0">
            <a:spAutoFit/>
          </a:bodyPr>
          <a:lstStyle/>
          <a:p>
            <a:r>
              <a:rPr lang="zh-CN" altLang="en-US" sz="3200" dirty="0">
                <a:solidFill>
                  <a:srgbClr val="002060"/>
                </a:solidFill>
                <a:latin typeface="微软雅黑" panose="020B0503020204020204" pitchFamily="34" charset="-122"/>
                <a:ea typeface="微软雅黑" panose="020B0503020204020204" pitchFamily="34" charset="-122"/>
              </a:rPr>
              <a:t>  人生态度</a:t>
            </a:r>
          </a:p>
        </p:txBody>
      </p:sp>
      <p:sp>
        <p:nvSpPr>
          <p:cNvPr id="5" name="文本框 4">
            <a:extLst>
              <a:ext uri="{FF2B5EF4-FFF2-40B4-BE49-F238E27FC236}">
                <a16:creationId xmlns:a16="http://schemas.microsoft.com/office/drawing/2014/main" xmlns="" id="{E410D79C-72A6-4E72-8348-CD595C5354F4}"/>
              </a:ext>
            </a:extLst>
          </p:cNvPr>
          <p:cNvSpPr txBox="1"/>
          <p:nvPr/>
        </p:nvSpPr>
        <p:spPr>
          <a:xfrm>
            <a:off x="7528453" y="4358824"/>
            <a:ext cx="2270596" cy="584775"/>
          </a:xfrm>
          <a:prstGeom prst="rect">
            <a:avLst/>
          </a:prstGeom>
          <a:solidFill>
            <a:schemeClr val="bg1"/>
          </a:solidFill>
          <a:ln w="38100">
            <a:solidFill>
              <a:srgbClr val="FFC000"/>
            </a:solidFill>
          </a:ln>
          <a:effectLst>
            <a:outerShdw blurRad="50800" dist="38100" dir="5400000" algn="t" rotWithShape="0">
              <a:prstClr val="black">
                <a:alpha val="40000"/>
              </a:prstClr>
            </a:outerShdw>
          </a:effectLst>
        </p:spPr>
        <p:txBody>
          <a:bodyPr wrap="square" rtlCol="0">
            <a:spAutoFit/>
          </a:bodyPr>
          <a:lstStyle/>
          <a:p>
            <a:r>
              <a:rPr lang="zh-CN" altLang="en-US" sz="3200" dirty="0">
                <a:solidFill>
                  <a:srgbClr val="002060"/>
                </a:solidFill>
                <a:latin typeface="微软雅黑" panose="020B0503020204020204" pitchFamily="34" charset="-122"/>
                <a:ea typeface="微软雅黑" panose="020B0503020204020204" pitchFamily="34" charset="-122"/>
              </a:rPr>
              <a:t>  人生价值</a:t>
            </a:r>
          </a:p>
        </p:txBody>
      </p:sp>
      <p:pic>
        <p:nvPicPr>
          <p:cNvPr id="7" name="图形 6" descr="转移">
            <a:extLst>
              <a:ext uri="{FF2B5EF4-FFF2-40B4-BE49-F238E27FC236}">
                <a16:creationId xmlns:a16="http://schemas.microsoft.com/office/drawing/2014/main" xmlns="" id="{2586711D-6A5A-441F-98A1-E458CC8340F1}"/>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rot="18854463">
            <a:off x="3260312" y="2628537"/>
            <a:ext cx="1766759" cy="914400"/>
          </a:xfrm>
          <a:prstGeom prst="rect">
            <a:avLst/>
          </a:prstGeom>
        </p:spPr>
      </p:pic>
      <p:pic>
        <p:nvPicPr>
          <p:cNvPr id="8" name="图形 7" descr="转移">
            <a:extLst>
              <a:ext uri="{FF2B5EF4-FFF2-40B4-BE49-F238E27FC236}">
                <a16:creationId xmlns:a16="http://schemas.microsoft.com/office/drawing/2014/main" xmlns="" id="{7573A47F-E9F3-4959-969A-E6182188B004}"/>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4975122" y="4208628"/>
            <a:ext cx="2267339" cy="914400"/>
          </a:xfrm>
          <a:prstGeom prst="rect">
            <a:avLst/>
          </a:prstGeom>
        </p:spPr>
      </p:pic>
      <p:pic>
        <p:nvPicPr>
          <p:cNvPr id="9" name="图形 8" descr="转移">
            <a:extLst>
              <a:ext uri="{FF2B5EF4-FFF2-40B4-BE49-F238E27FC236}">
                <a16:creationId xmlns:a16="http://schemas.microsoft.com/office/drawing/2014/main" xmlns="" id="{A47678E9-169B-4A51-AFA4-C5600B4F6B79}"/>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rot="2239959">
            <a:off x="7045865" y="2760855"/>
            <a:ext cx="1660318" cy="914400"/>
          </a:xfrm>
          <a:prstGeom prst="rect">
            <a:avLst/>
          </a:prstGeom>
        </p:spPr>
      </p:pic>
      <p:sp>
        <p:nvSpPr>
          <p:cNvPr id="11" name="文本框 10">
            <a:extLst>
              <a:ext uri="{FF2B5EF4-FFF2-40B4-BE49-F238E27FC236}">
                <a16:creationId xmlns:a16="http://schemas.microsoft.com/office/drawing/2014/main" xmlns="" id="{DD598D89-45C9-48F2-865E-300CE2EA4DFE}"/>
              </a:ext>
            </a:extLst>
          </p:cNvPr>
          <p:cNvSpPr txBox="1"/>
          <p:nvPr/>
        </p:nvSpPr>
        <p:spPr>
          <a:xfrm rot="2307617">
            <a:off x="7886625" y="2667177"/>
            <a:ext cx="961053" cy="369332"/>
          </a:xfrm>
          <a:prstGeom prst="rect">
            <a:avLst/>
          </a:prstGeom>
          <a:noFill/>
        </p:spPr>
        <p:txBody>
          <a:bodyPr wrap="square" rtlCol="0">
            <a:spAutoFit/>
          </a:bodyPr>
          <a:lstStyle/>
          <a:p>
            <a:r>
              <a:rPr lang="zh-CN" altLang="en-US" dirty="0">
                <a:solidFill>
                  <a:srgbClr val="002060"/>
                </a:solidFill>
                <a:latin typeface="微软雅黑" panose="020B0503020204020204" pitchFamily="34" charset="-122"/>
                <a:ea typeface="微软雅黑" panose="020B0503020204020204" pitchFamily="34" charset="-122"/>
              </a:rPr>
              <a:t>制约</a:t>
            </a:r>
          </a:p>
        </p:txBody>
      </p:sp>
      <p:sp>
        <p:nvSpPr>
          <p:cNvPr id="12" name="文本框 11">
            <a:extLst>
              <a:ext uri="{FF2B5EF4-FFF2-40B4-BE49-F238E27FC236}">
                <a16:creationId xmlns:a16="http://schemas.microsoft.com/office/drawing/2014/main" xmlns="" id="{DBC3D77A-E06C-4632-A928-EE9E55E52E94}"/>
              </a:ext>
            </a:extLst>
          </p:cNvPr>
          <p:cNvSpPr txBox="1"/>
          <p:nvPr/>
        </p:nvSpPr>
        <p:spPr>
          <a:xfrm rot="2328040">
            <a:off x="7178700" y="3478410"/>
            <a:ext cx="961053" cy="369332"/>
          </a:xfrm>
          <a:prstGeom prst="rect">
            <a:avLst/>
          </a:prstGeom>
          <a:noFill/>
        </p:spPr>
        <p:txBody>
          <a:bodyPr wrap="square" rtlCol="0">
            <a:spAutoFit/>
          </a:bodyPr>
          <a:lstStyle/>
          <a:p>
            <a:r>
              <a:rPr lang="zh-CN" altLang="en-US" dirty="0">
                <a:solidFill>
                  <a:srgbClr val="002060"/>
                </a:solidFill>
                <a:latin typeface="微软雅黑" panose="020B0503020204020204" pitchFamily="34" charset="-122"/>
                <a:ea typeface="微软雅黑" panose="020B0503020204020204" pitchFamily="34" charset="-122"/>
              </a:rPr>
              <a:t>决定</a:t>
            </a:r>
          </a:p>
        </p:txBody>
      </p:sp>
      <p:sp>
        <p:nvSpPr>
          <p:cNvPr id="13" name="文本框 12">
            <a:extLst>
              <a:ext uri="{FF2B5EF4-FFF2-40B4-BE49-F238E27FC236}">
                <a16:creationId xmlns:a16="http://schemas.microsoft.com/office/drawing/2014/main" xmlns="" id="{A6B3539C-E6D9-477A-8467-D7563A3B4E2A}"/>
              </a:ext>
            </a:extLst>
          </p:cNvPr>
          <p:cNvSpPr txBox="1"/>
          <p:nvPr/>
        </p:nvSpPr>
        <p:spPr>
          <a:xfrm rot="18852721">
            <a:off x="3391634" y="2407715"/>
            <a:ext cx="961053" cy="369332"/>
          </a:xfrm>
          <a:prstGeom prst="rect">
            <a:avLst/>
          </a:prstGeom>
          <a:noFill/>
        </p:spPr>
        <p:txBody>
          <a:bodyPr wrap="square" rtlCol="0">
            <a:spAutoFit/>
          </a:bodyPr>
          <a:lstStyle/>
          <a:p>
            <a:r>
              <a:rPr lang="zh-CN" altLang="en-US" dirty="0">
                <a:solidFill>
                  <a:srgbClr val="002060"/>
                </a:solidFill>
                <a:latin typeface="微软雅黑" panose="020B0503020204020204" pitchFamily="34" charset="-122"/>
                <a:ea typeface="微软雅黑" panose="020B0503020204020204" pitchFamily="34" charset="-122"/>
              </a:rPr>
              <a:t>决定</a:t>
            </a:r>
          </a:p>
        </p:txBody>
      </p:sp>
      <p:sp>
        <p:nvSpPr>
          <p:cNvPr id="14" name="文本框 13">
            <a:extLst>
              <a:ext uri="{FF2B5EF4-FFF2-40B4-BE49-F238E27FC236}">
                <a16:creationId xmlns:a16="http://schemas.microsoft.com/office/drawing/2014/main" xmlns="" id="{C6CCED8C-1ABA-4C7F-82C0-1C27D172B820}"/>
              </a:ext>
            </a:extLst>
          </p:cNvPr>
          <p:cNvSpPr txBox="1"/>
          <p:nvPr/>
        </p:nvSpPr>
        <p:spPr>
          <a:xfrm rot="18742552">
            <a:off x="4143217" y="3151027"/>
            <a:ext cx="961053" cy="369332"/>
          </a:xfrm>
          <a:prstGeom prst="rect">
            <a:avLst/>
          </a:prstGeom>
          <a:noFill/>
        </p:spPr>
        <p:txBody>
          <a:bodyPr wrap="square" rtlCol="0">
            <a:spAutoFit/>
          </a:bodyPr>
          <a:lstStyle/>
          <a:p>
            <a:r>
              <a:rPr lang="zh-CN" altLang="en-US" dirty="0">
                <a:solidFill>
                  <a:srgbClr val="002060"/>
                </a:solidFill>
                <a:latin typeface="微软雅黑" panose="020B0503020204020204" pitchFamily="34" charset="-122"/>
                <a:ea typeface="微软雅黑" panose="020B0503020204020204" pitchFamily="34" charset="-122"/>
              </a:rPr>
              <a:t>影响</a:t>
            </a:r>
          </a:p>
        </p:txBody>
      </p:sp>
      <p:sp>
        <p:nvSpPr>
          <p:cNvPr id="15" name="文本框 14">
            <a:extLst>
              <a:ext uri="{FF2B5EF4-FFF2-40B4-BE49-F238E27FC236}">
                <a16:creationId xmlns:a16="http://schemas.microsoft.com/office/drawing/2014/main" xmlns="" id="{FA2C6944-EB6B-41C0-B14A-57633BA6085F}"/>
              </a:ext>
            </a:extLst>
          </p:cNvPr>
          <p:cNvSpPr txBox="1"/>
          <p:nvPr/>
        </p:nvSpPr>
        <p:spPr>
          <a:xfrm>
            <a:off x="5706604" y="4037579"/>
            <a:ext cx="1187164" cy="369332"/>
          </a:xfrm>
          <a:prstGeom prst="rect">
            <a:avLst/>
          </a:prstGeom>
          <a:noFill/>
        </p:spPr>
        <p:txBody>
          <a:bodyPr wrap="square" rtlCol="0">
            <a:spAutoFit/>
          </a:bodyPr>
          <a:lstStyle/>
          <a:p>
            <a:r>
              <a:rPr lang="zh-CN" altLang="en-US" dirty="0">
                <a:solidFill>
                  <a:srgbClr val="002060"/>
                </a:solidFill>
                <a:latin typeface="微软雅黑" panose="020B0503020204020204" pitchFamily="34" charset="-122"/>
                <a:ea typeface="微软雅黑" panose="020B0503020204020204" pitchFamily="34" charset="-122"/>
              </a:rPr>
              <a:t>制约</a:t>
            </a:r>
          </a:p>
        </p:txBody>
      </p:sp>
      <p:sp>
        <p:nvSpPr>
          <p:cNvPr id="16" name="文本框 15">
            <a:extLst>
              <a:ext uri="{FF2B5EF4-FFF2-40B4-BE49-F238E27FC236}">
                <a16:creationId xmlns:a16="http://schemas.microsoft.com/office/drawing/2014/main" xmlns="" id="{9FE84DB7-276F-4FB8-951C-2A6CF3DC3B2F}"/>
              </a:ext>
            </a:extLst>
          </p:cNvPr>
          <p:cNvSpPr txBox="1"/>
          <p:nvPr/>
        </p:nvSpPr>
        <p:spPr>
          <a:xfrm>
            <a:off x="5706604" y="5038894"/>
            <a:ext cx="1187164" cy="369332"/>
          </a:xfrm>
          <a:prstGeom prst="rect">
            <a:avLst/>
          </a:prstGeom>
          <a:noFill/>
        </p:spPr>
        <p:txBody>
          <a:bodyPr wrap="square" rtlCol="0">
            <a:spAutoFit/>
          </a:bodyPr>
          <a:lstStyle/>
          <a:p>
            <a:r>
              <a:rPr lang="zh-CN" altLang="en-US" dirty="0">
                <a:solidFill>
                  <a:srgbClr val="002060"/>
                </a:solidFill>
                <a:latin typeface="微软雅黑" panose="020B0503020204020204" pitchFamily="34" charset="-122"/>
                <a:ea typeface="微软雅黑" panose="020B0503020204020204" pitchFamily="34" charset="-122"/>
              </a:rPr>
              <a:t>影响</a:t>
            </a:r>
          </a:p>
        </p:txBody>
      </p:sp>
    </p:spTree>
    <p:extLst>
      <p:ext uri="{BB962C8B-B14F-4D97-AF65-F5344CB8AC3E}">
        <p14:creationId xmlns:p14="http://schemas.microsoft.com/office/powerpoint/2010/main" xmlns="" val="196432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4" descr="bwo_013"/>
          <p:cNvPicPr>
            <a:picLocks noGrp="1" noChangeAspect="1" noChangeArrowheads="1"/>
          </p:cNvPicPr>
          <p:nvPr>
            <p:ph type="body" idx="1"/>
          </p:nvPr>
        </p:nvPicPr>
        <p:blipFill>
          <a:blip r:embed="rId2">
            <a:lum bright="30000"/>
            <a:extLst>
              <a:ext uri="{28A0092B-C50C-407E-A947-70E740481C1C}">
                <a14:useLocalDpi xmlns:a14="http://schemas.microsoft.com/office/drawing/2010/main" xmlns="" val="0"/>
              </a:ext>
            </a:extLst>
          </a:blip>
          <a:srcRect/>
          <a:stretch>
            <a:fillRect/>
          </a:stretch>
        </p:blipFill>
        <p:spPr>
          <a:xfrm>
            <a:off x="2590800" y="1295400"/>
            <a:ext cx="7086600" cy="4572000"/>
          </a:xfrm>
          <a:noFill/>
          <a:effectLst>
            <a:softEdge rad="533400"/>
          </a:effectLst>
        </p:spPr>
      </p:pic>
      <p:sp>
        <p:nvSpPr>
          <p:cNvPr id="121859" name="Text Box 8"/>
          <p:cNvSpPr txBox="1">
            <a:spLocks noChangeArrowheads="1"/>
          </p:cNvSpPr>
          <p:nvPr/>
        </p:nvSpPr>
        <p:spPr bwMode="auto">
          <a:xfrm>
            <a:off x="3794125" y="2155826"/>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ea typeface="楷体_GB2312" charset="-122"/>
            </a:endParaRPr>
          </a:p>
        </p:txBody>
      </p:sp>
      <p:sp>
        <p:nvSpPr>
          <p:cNvPr id="122890" name="Text Box 10"/>
          <p:cNvSpPr txBox="1">
            <a:spLocks noChangeArrowheads="1"/>
          </p:cNvSpPr>
          <p:nvPr/>
        </p:nvSpPr>
        <p:spPr bwMode="auto">
          <a:xfrm>
            <a:off x="2590800" y="2514600"/>
            <a:ext cx="7315200" cy="2400657"/>
          </a:xfrm>
          <a:prstGeom prst="rect">
            <a:avLst/>
          </a:prstGeom>
          <a:noFill/>
          <a:ln w="9525">
            <a:noFill/>
            <a:miter lim="800000"/>
            <a:headEnd/>
            <a:tailEnd/>
          </a:ln>
          <a:effectLst/>
        </p:spPr>
        <p:txBody>
          <a:bodyPr>
            <a:spAutoFit/>
          </a:bodyPr>
          <a:lstStyle/>
          <a:p>
            <a:pPr algn="ctr" eaLnBrk="1" hangingPunct="1">
              <a:defRPr/>
            </a:pPr>
            <a:r>
              <a:rPr kumimoji="1" lang="zh-CN" altLang="en-US" sz="4800" dirty="0">
                <a:solidFill>
                  <a:srgbClr val="002060"/>
                </a:solidFill>
                <a:latin typeface="华文琥珀" panose="02010800040101010101" pitchFamily="2" charset="-122"/>
                <a:ea typeface="华文琥珀" panose="02010800040101010101" pitchFamily="2" charset="-122"/>
              </a:rPr>
              <a:t>大学生对</a:t>
            </a:r>
          </a:p>
          <a:p>
            <a:pPr algn="ctr" eaLnBrk="1" hangingPunct="1">
              <a:defRPr/>
            </a:pPr>
            <a:r>
              <a:rPr kumimoji="1" lang="zh-CN" altLang="en-US" sz="4800" dirty="0">
                <a:solidFill>
                  <a:srgbClr val="002060"/>
                </a:solidFill>
                <a:latin typeface="华文琥珀" panose="02010800040101010101" pitchFamily="2" charset="-122"/>
                <a:ea typeface="华文琥珀" panose="02010800040101010101" pitchFamily="2" charset="-122"/>
              </a:rPr>
              <a:t>人生观问题的思考</a:t>
            </a:r>
          </a:p>
          <a:p>
            <a:pPr eaLnBrk="1" hangingPunct="1">
              <a:defRPr/>
            </a:pPr>
            <a:endParaRPr lang="en-US" altLang="zh-CN" sz="5400" dirty="0">
              <a:latin typeface="Arial" charset="0"/>
            </a:endParaRPr>
          </a:p>
        </p:txBody>
      </p:sp>
    </p:spTree>
    <p:extLst>
      <p:ext uri="{BB962C8B-B14F-4D97-AF65-F5344CB8AC3E}">
        <p14:creationId xmlns:p14="http://schemas.microsoft.com/office/powerpoint/2010/main" xmlns="" val="908486476"/>
      </p:ext>
    </p:extLst>
  </p:cSld>
  <p:clrMapOvr>
    <a:masterClrMapping/>
  </p:clrMapOvr>
  <p:transition>
    <p:zoom dir="in"/>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2126479" y="647700"/>
            <a:ext cx="8229600" cy="1143000"/>
          </a:xfrm>
        </p:spPr>
        <p:txBody>
          <a:bodyPr/>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
            </a:r>
            <a:br>
              <a:rPr lang="en-US" altLang="zh-CN" sz="3200" b="1" dirty="0">
                <a:solidFill>
                  <a:srgbClr val="FF0000"/>
                </a:solidFill>
                <a:latin typeface="黑体" panose="02010609060101010101" pitchFamily="49" charset="-122"/>
                <a:ea typeface="黑体" panose="02010609060101010101" pitchFamily="49" charset="-122"/>
              </a:rPr>
            </a:br>
            <a:r>
              <a:rPr lang="zh-CN" altLang="en-US" sz="3200" dirty="0">
                <a:solidFill>
                  <a:srgbClr val="FF0000"/>
                </a:solidFill>
                <a:latin typeface="方正舒体" panose="02010601030101010101" pitchFamily="2" charset="-122"/>
                <a:ea typeface="方正舒体" panose="02010601030101010101" pitchFamily="2" charset="-122"/>
              </a:rPr>
              <a:t>人生的路怎么越走越窄</a:t>
            </a:r>
          </a:p>
        </p:txBody>
      </p:sp>
      <p:sp>
        <p:nvSpPr>
          <p:cNvPr id="122883" name="Rectangle 6"/>
          <p:cNvSpPr>
            <a:spLocks noGrp="1" noChangeArrowheads="1"/>
          </p:cNvSpPr>
          <p:nvPr>
            <p:ph type="body" idx="1"/>
          </p:nvPr>
        </p:nvSpPr>
        <p:spPr>
          <a:xfrm>
            <a:off x="1463289" y="1866900"/>
            <a:ext cx="9328536" cy="1295400"/>
          </a:xfrm>
          <a:solidFill>
            <a:schemeClr val="bg1"/>
          </a:solidFill>
          <a:effectLst>
            <a:outerShdw blurRad="50800" dist="38100" dir="5400000" algn="t" rotWithShape="0">
              <a:prstClr val="black">
                <a:alpha val="40000"/>
              </a:prstClr>
            </a:outerShdw>
          </a:effectLst>
        </p:spPr>
        <p:txBody>
          <a:bodyPr/>
          <a:lstStyle/>
          <a:p>
            <a:pPr eaLnBrk="1" hangingPunct="1">
              <a:lnSpc>
                <a:spcPct val="100000"/>
              </a:lnSpc>
              <a:buFontTx/>
              <a:buNone/>
            </a:pPr>
            <a:r>
              <a:rPr lang="en-US" altLang="zh-CN" sz="2000" b="1" dirty="0">
                <a:solidFill>
                  <a:schemeClr val="tx2"/>
                </a:solidFill>
                <a:latin typeface="楷体_GB2312" charset="-122"/>
                <a:ea typeface="楷体_GB2312" charset="-122"/>
              </a:rPr>
              <a:t>   </a:t>
            </a:r>
            <a:r>
              <a:rPr lang="en-US" altLang="zh-CN" sz="2000" dirty="0">
                <a:solidFill>
                  <a:schemeClr val="tx2"/>
                </a:solidFill>
                <a:latin typeface="微软雅黑" panose="020B0503020204020204" pitchFamily="34" charset="-122"/>
                <a:ea typeface="微软雅黑" panose="020B0503020204020204" pitchFamily="34" charset="-122"/>
              </a:rPr>
              <a:t>1980</a:t>
            </a:r>
            <a:r>
              <a:rPr lang="zh-CN" altLang="en-US" sz="2000" dirty="0">
                <a:solidFill>
                  <a:schemeClr val="tx2"/>
                </a:solidFill>
                <a:latin typeface="微软雅黑" panose="020B0503020204020204" pitchFamily="34" charset="-122"/>
                <a:ea typeface="微软雅黑" panose="020B0503020204020204" pitchFamily="34" charset="-122"/>
              </a:rPr>
              <a:t>年，</a:t>
            </a:r>
            <a:r>
              <a:rPr lang="en-US" altLang="zh-CN"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中国青年</a:t>
            </a:r>
            <a:r>
              <a:rPr lang="en-US" altLang="zh-CN"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第</a:t>
            </a:r>
            <a:r>
              <a:rPr lang="en-US" altLang="zh-CN" sz="2000" dirty="0">
                <a:solidFill>
                  <a:schemeClr val="tx2"/>
                </a:solidFill>
                <a:latin typeface="微软雅黑" panose="020B0503020204020204" pitchFamily="34" charset="-122"/>
                <a:ea typeface="微软雅黑" panose="020B0503020204020204" pitchFamily="34" charset="-122"/>
              </a:rPr>
              <a:t>5</a:t>
            </a:r>
            <a:r>
              <a:rPr lang="zh-CN" altLang="en-US" sz="2000" dirty="0">
                <a:solidFill>
                  <a:schemeClr val="tx2"/>
                </a:solidFill>
                <a:latin typeface="微软雅黑" panose="020B0503020204020204" pitchFamily="34" charset="-122"/>
                <a:ea typeface="微软雅黑" panose="020B0503020204020204" pitchFamily="34" charset="-122"/>
              </a:rPr>
              <a:t>期在“人生的意义究竟是什么”的栏目中刊登了潘晓的“人生的路啊，怎么越走越窄</a:t>
            </a:r>
            <a:r>
              <a:rPr lang="en-US" altLang="zh-CN"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的来信，在全国引起了一场关于人生观的大讨论。</a:t>
            </a:r>
            <a:r>
              <a:rPr lang="en-US" altLang="zh-CN"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中国青年</a:t>
            </a:r>
            <a:r>
              <a:rPr lang="en-US" altLang="zh-CN" sz="2000" dirty="0">
                <a:solidFill>
                  <a:schemeClr val="tx2"/>
                </a:solidFill>
                <a:latin typeface="微软雅黑" panose="020B0503020204020204" pitchFamily="34" charset="-122"/>
                <a:ea typeface="微软雅黑" panose="020B0503020204020204" pitchFamily="34" charset="-122"/>
              </a:rPr>
              <a:t>》</a:t>
            </a:r>
            <a:r>
              <a:rPr lang="zh-CN" altLang="en-US" sz="2000" dirty="0">
                <a:solidFill>
                  <a:schemeClr val="tx2"/>
                </a:solidFill>
                <a:latin typeface="微软雅黑" panose="020B0503020204020204" pitchFamily="34" charset="-122"/>
                <a:ea typeface="微软雅黑" panose="020B0503020204020204" pitchFamily="34" charset="-122"/>
              </a:rPr>
              <a:t>杂志社在</a:t>
            </a:r>
            <a:r>
              <a:rPr lang="en-US" altLang="zh-CN" sz="2000" dirty="0">
                <a:solidFill>
                  <a:schemeClr val="tx2"/>
                </a:solidFill>
                <a:latin typeface="微软雅黑" panose="020B0503020204020204" pitchFamily="34" charset="-122"/>
                <a:ea typeface="微软雅黑" panose="020B0503020204020204" pitchFamily="34" charset="-122"/>
              </a:rPr>
              <a:t>7</a:t>
            </a:r>
            <a:r>
              <a:rPr lang="zh-CN" altLang="en-US" sz="2000" dirty="0">
                <a:solidFill>
                  <a:schemeClr val="tx2"/>
                </a:solidFill>
                <a:latin typeface="微软雅黑" panose="020B0503020204020204" pitchFamily="34" charset="-122"/>
                <a:ea typeface="微软雅黑" panose="020B0503020204020204" pitchFamily="34" charset="-122"/>
              </a:rPr>
              <a:t>个月的时间里，收到了</a:t>
            </a:r>
            <a:r>
              <a:rPr lang="en-US" altLang="zh-CN" sz="2000" dirty="0">
                <a:solidFill>
                  <a:schemeClr val="tx2"/>
                </a:solidFill>
                <a:latin typeface="微软雅黑" panose="020B0503020204020204" pitchFamily="34" charset="-122"/>
                <a:ea typeface="微软雅黑" panose="020B0503020204020204" pitchFamily="34" charset="-122"/>
              </a:rPr>
              <a:t>57000</a:t>
            </a:r>
            <a:r>
              <a:rPr lang="zh-CN" altLang="en-US" sz="2000" dirty="0">
                <a:solidFill>
                  <a:schemeClr val="tx2"/>
                </a:solidFill>
                <a:latin typeface="微软雅黑" panose="020B0503020204020204" pitchFamily="34" charset="-122"/>
                <a:ea typeface="微软雅黑" panose="020B0503020204020204" pitchFamily="34" charset="-122"/>
              </a:rPr>
              <a:t>多篇稿件，共编发了</a:t>
            </a:r>
            <a:r>
              <a:rPr lang="en-US" altLang="zh-CN" sz="2000" dirty="0">
                <a:solidFill>
                  <a:schemeClr val="tx2"/>
                </a:solidFill>
                <a:latin typeface="微软雅黑" panose="020B0503020204020204" pitchFamily="34" charset="-122"/>
                <a:ea typeface="微软雅黑" panose="020B0503020204020204" pitchFamily="34" charset="-122"/>
              </a:rPr>
              <a:t>111</a:t>
            </a:r>
            <a:r>
              <a:rPr lang="zh-CN" altLang="en-US" sz="2000" dirty="0">
                <a:solidFill>
                  <a:schemeClr val="tx2"/>
                </a:solidFill>
                <a:latin typeface="微软雅黑" panose="020B0503020204020204" pitchFamily="34" charset="-122"/>
                <a:ea typeface="微软雅黑" panose="020B0503020204020204" pitchFamily="34" charset="-122"/>
              </a:rPr>
              <a:t>位读者的</a:t>
            </a:r>
            <a:r>
              <a:rPr lang="en-US" altLang="zh-CN" sz="2000" dirty="0">
                <a:solidFill>
                  <a:schemeClr val="tx2"/>
                </a:solidFill>
                <a:latin typeface="微软雅黑" panose="020B0503020204020204" pitchFamily="34" charset="-122"/>
                <a:ea typeface="微软雅黑" panose="020B0503020204020204" pitchFamily="34" charset="-122"/>
              </a:rPr>
              <a:t>111</a:t>
            </a:r>
            <a:r>
              <a:rPr lang="zh-CN" altLang="en-US" sz="2000" dirty="0">
                <a:solidFill>
                  <a:schemeClr val="tx2"/>
                </a:solidFill>
                <a:latin typeface="微软雅黑" panose="020B0503020204020204" pitchFamily="34" charset="-122"/>
                <a:ea typeface="微软雅黑" panose="020B0503020204020204" pitchFamily="34" charset="-122"/>
              </a:rPr>
              <a:t>份稿件。</a:t>
            </a:r>
            <a:endParaRPr lang="zh-CN" altLang="en-US" dirty="0">
              <a:solidFill>
                <a:schemeClr val="accent2"/>
              </a:solidFill>
              <a:latin typeface="微软雅黑" panose="020B0503020204020204" pitchFamily="34" charset="-122"/>
              <a:ea typeface="微软雅黑" panose="020B0503020204020204" pitchFamily="34" charset="-122"/>
            </a:endParaRPr>
          </a:p>
        </p:txBody>
      </p:sp>
      <p:pic>
        <p:nvPicPr>
          <p:cNvPr id="122885" name="Picture 7" descr="bookp1">
            <a:hlinkClick r:id="rId2" action="ppaction://hlinkfile"/>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784454" y="3495675"/>
            <a:ext cx="1476375" cy="2466975"/>
          </a:xfrm>
          <a:prstGeom prst="rect">
            <a:avLst/>
          </a:prstGeom>
          <a:noFill/>
          <a:ln>
            <a:noFill/>
          </a:ln>
          <a:effectLst>
            <a:softEdge rad="762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886" name="Rectangle 9"/>
          <p:cNvSpPr>
            <a:spLocks noChangeArrowheads="1"/>
          </p:cNvSpPr>
          <p:nvPr/>
        </p:nvSpPr>
        <p:spPr bwMode="auto">
          <a:xfrm>
            <a:off x="1931171" y="3429000"/>
            <a:ext cx="6259616" cy="2781300"/>
          </a:xfrm>
          <a:prstGeom prst="rect">
            <a:avLst/>
          </a:prstGeom>
          <a:solidFill>
            <a:schemeClr val="bg1"/>
          </a:solidFill>
          <a:ln>
            <a:noFill/>
          </a:ln>
          <a:effectLst>
            <a:outerShdw blurRad="50800" dist="38100" dir="5400000" algn="t" rotWithShape="0">
              <a:prstClr val="black">
                <a:alpha val="40000"/>
              </a:prstClr>
            </a:outerShdw>
          </a:effectLs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en-US" altLang="zh-CN" sz="2000" b="1" dirty="0">
                <a:solidFill>
                  <a:srgbClr val="002060"/>
                </a:solidFill>
                <a:latin typeface="楷体" panose="02010609060101010101" pitchFamily="49" charset="-122"/>
                <a:ea typeface="楷体" panose="02010609060101010101" pitchFamily="49" charset="-122"/>
              </a:rPr>
              <a:t>“</a:t>
            </a:r>
            <a:r>
              <a:rPr lang="zh-CN" altLang="en-US" sz="2000" b="1" dirty="0">
                <a:solidFill>
                  <a:srgbClr val="002060"/>
                </a:solidFill>
                <a:latin typeface="楷体" panose="02010609060101010101" pitchFamily="49" charset="-122"/>
                <a:ea typeface="楷体" panose="02010609060101010101" pitchFamily="49" charset="-122"/>
              </a:rPr>
              <a:t>社会达尔文主义给了我深刻的启示：人毕竟都是人哪！谁也逃不脱它本身的规律。在利害攸关的时刻，谁都是按照人的本性进行选择，没有一个真正虔诚地服从那平日挂在嘴头上的崇高的道德和信念。人都是自私的，不可能有什么忘我崇高的人。”</a:t>
            </a:r>
          </a:p>
          <a:p>
            <a:pPr eaLnBrk="1" hangingPunct="1">
              <a:lnSpc>
                <a:spcPct val="80000"/>
              </a:lnSpc>
            </a:pPr>
            <a:endParaRPr lang="zh-CN" altLang="en-US" sz="2000" b="1" dirty="0">
              <a:solidFill>
                <a:srgbClr val="002060"/>
              </a:solidFill>
              <a:latin typeface="楷体" panose="02010609060101010101" pitchFamily="49" charset="-122"/>
              <a:ea typeface="楷体" panose="02010609060101010101" pitchFamily="49" charset="-122"/>
            </a:endParaRPr>
          </a:p>
          <a:p>
            <a:pPr eaLnBrk="1" hangingPunct="1">
              <a:lnSpc>
                <a:spcPct val="80000"/>
              </a:lnSpc>
            </a:pPr>
            <a:r>
              <a:rPr lang="zh-CN" altLang="en-US" sz="2000" b="1" dirty="0">
                <a:solidFill>
                  <a:srgbClr val="002060"/>
                </a:solidFill>
                <a:latin typeface="楷体" panose="02010609060101010101" pitchFamily="49" charset="-122"/>
                <a:ea typeface="楷体" panose="02010609060101010101" pitchFamily="49" charset="-122"/>
              </a:rPr>
              <a:t>“我体会到这样一个道理：任何人，不管是生存还是创造，都是主观为自我，客观为别人。就象太阳发光，首先是自己生存运动的必然现象。照耀万物，不过是它派生的一种客观意义而已。”</a:t>
            </a:r>
          </a:p>
        </p:txBody>
      </p:sp>
    </p:spTree>
    <p:extLst>
      <p:ext uri="{BB962C8B-B14F-4D97-AF65-F5344CB8AC3E}">
        <p14:creationId xmlns:p14="http://schemas.microsoft.com/office/powerpoint/2010/main" xmlns="" val="3606696294"/>
      </p:ext>
    </p:extLst>
  </p:cSld>
  <p:clrMapOvr>
    <a:masterClrMapping/>
  </p:clrMapOvr>
  <p:transition>
    <p:cover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Rot="1" noChangeArrowheads="1"/>
          </p:cNvSpPr>
          <p:nvPr/>
        </p:nvSpPr>
        <p:spPr bwMode="auto">
          <a:xfrm>
            <a:off x="1981201" y="1143001"/>
            <a:ext cx="6302375" cy="931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800" dirty="0">
                <a:solidFill>
                  <a:srgbClr val="C00000"/>
                </a:solidFill>
                <a:latin typeface="方正舒体" panose="02010601030101010101" pitchFamily="2" charset="-122"/>
                <a:ea typeface="方正舒体" panose="02010601030101010101" pitchFamily="2" charset="-122"/>
              </a:rPr>
              <a:t>评“主观为自己，客观为他人”</a:t>
            </a:r>
          </a:p>
        </p:txBody>
      </p:sp>
      <p:sp>
        <p:nvSpPr>
          <p:cNvPr id="123907" name="Rectangle 3"/>
          <p:cNvSpPr>
            <a:spLocks noRot="1" noChangeArrowheads="1"/>
          </p:cNvSpPr>
          <p:nvPr/>
        </p:nvSpPr>
        <p:spPr bwMode="auto">
          <a:xfrm>
            <a:off x="1628775" y="2181225"/>
            <a:ext cx="9144000" cy="4114800"/>
          </a:xfrm>
          <a:prstGeom prst="rect">
            <a:avLst/>
          </a:prstGeom>
          <a:solidFill>
            <a:schemeClr val="bg1"/>
          </a:solidFill>
          <a:ln>
            <a:noFill/>
          </a:ln>
          <a:effectLst>
            <a:outerShdw blurRad="50800" dist="38100" dir="5400000" algn="t" rotWithShape="0">
              <a:prstClr val="black">
                <a:alpha val="40000"/>
              </a:prstClr>
            </a:outerShdw>
          </a:effectLs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solidFill>
                  <a:srgbClr val="002060"/>
                </a:solidFill>
                <a:latin typeface="微软雅黑" panose="020B0503020204020204" pitchFamily="34" charset="-122"/>
                <a:ea typeface="微软雅黑" panose="020B0503020204020204" pitchFamily="34" charset="-122"/>
              </a:rPr>
              <a:t>合理利己主义是指近代西方一种主张在不损害社会和他人利益的前提下追求个人利益，从个人和社会利益之一致中确保个人利益的利己主义理论。主要代表为爱尔维修、费尔巴哈和车尔尼雪夫斯基。</a:t>
            </a:r>
            <a:endParaRPr lang="en-US" altLang="zh-CN" sz="1600" dirty="0">
              <a:solidFill>
                <a:srgbClr val="002060"/>
              </a:solidFill>
              <a:latin typeface="微软雅黑" panose="020B0503020204020204" pitchFamily="34" charset="-122"/>
              <a:ea typeface="微软雅黑" panose="020B0503020204020204" pitchFamily="34" charset="-122"/>
            </a:endParaRPr>
          </a:p>
          <a:p>
            <a:pPr eaLnBrk="1" hangingPunct="1"/>
            <a:endParaRPr lang="en-US" altLang="zh-CN" sz="1600" dirty="0">
              <a:solidFill>
                <a:srgbClr val="002060"/>
              </a:solidFill>
              <a:latin typeface="微软雅黑" panose="020B0503020204020204" pitchFamily="34" charset="-122"/>
              <a:ea typeface="微软雅黑" panose="020B0503020204020204" pitchFamily="34" charset="-122"/>
            </a:endParaRPr>
          </a:p>
          <a:p>
            <a:pPr eaLnBrk="1" hangingPunct="1"/>
            <a:r>
              <a:rPr lang="zh-CN" altLang="en-US" sz="1600" dirty="0">
                <a:solidFill>
                  <a:srgbClr val="002060"/>
                </a:solidFill>
                <a:latin typeface="微软雅黑" panose="020B0503020204020204" pitchFamily="34" charset="-122"/>
                <a:ea typeface="微软雅黑" panose="020B0503020204020204" pitchFamily="34" charset="-122"/>
              </a:rPr>
              <a:t>合理利己主义从抽象人性论出发，认为趋乐避苦、自爱自保是人的本性，利己心不仅是合理的而且是合乎道德的，人的利己心并不必然会引导人去损人利己。为了满足自己的利己心，必须顾及与自己有同样利己要求的他人，承认他人利己主义的合理性。利己心本质上不会导致破坏社会利益，相反会促使个人利益和社会利益相一致。关键在于要正确理解个人利益，即个人在追求私利时，要不损害社会和他人利益。</a:t>
            </a:r>
            <a:endParaRPr lang="en-US" altLang="zh-CN" sz="1600" dirty="0">
              <a:solidFill>
                <a:srgbClr val="002060"/>
              </a:solidFill>
              <a:latin typeface="微软雅黑" panose="020B0503020204020204" pitchFamily="34" charset="-122"/>
              <a:ea typeface="微软雅黑" panose="020B0503020204020204" pitchFamily="34" charset="-122"/>
            </a:endParaRPr>
          </a:p>
          <a:p>
            <a:pPr eaLnBrk="1" hangingPunct="1"/>
            <a:endParaRPr lang="en-US" altLang="zh-CN" sz="1600" dirty="0">
              <a:solidFill>
                <a:srgbClr val="002060"/>
              </a:solidFill>
              <a:latin typeface="微软雅黑" panose="020B0503020204020204" pitchFamily="34" charset="-122"/>
              <a:ea typeface="微软雅黑" panose="020B0503020204020204" pitchFamily="34" charset="-122"/>
            </a:endParaRPr>
          </a:p>
          <a:p>
            <a:pPr eaLnBrk="1" hangingPunct="1"/>
            <a:r>
              <a:rPr lang="zh-CN" altLang="en-US" sz="1600" dirty="0">
                <a:solidFill>
                  <a:srgbClr val="002060"/>
                </a:solidFill>
                <a:latin typeface="微软雅黑" panose="020B0503020204020204" pitchFamily="34" charset="-122"/>
                <a:ea typeface="微软雅黑" panose="020B0503020204020204" pitchFamily="34" charset="-122"/>
              </a:rPr>
              <a:t>“主观为自己，客观为别人”的观点是合理利己主义的观点，实质上仍是与“人的本质是自私的”观点相联系。从现实生活中来看，“主观为自己”并不一定表现“客观为别人”。合理利己主义在个人利益与社会利益一致的情况下，只要是有理性的人都会采取利他手段以实现利己目的，因而几乎是没有意义的废话；而在二者冲突、人们真正需要行为指导的时候却无能为力，或者左右为难，放弃行动的选择，或者囿于自身利己主义的前提，在事实上滑向极端利己主义。</a:t>
            </a:r>
          </a:p>
          <a:p>
            <a:pPr eaLnBrk="1" hangingPunct="1"/>
            <a:endParaRPr lang="zh-CN" altLang="en-US" sz="1600" dirty="0">
              <a:solidFill>
                <a:srgbClr val="002060"/>
              </a:solidFill>
              <a:latin typeface="微软雅黑" panose="020B0503020204020204" pitchFamily="34" charset="-122"/>
              <a:ea typeface="微软雅黑" panose="020B0503020204020204" pitchFamily="34" charset="-122"/>
            </a:endParaRPr>
          </a:p>
          <a:p>
            <a:pPr eaLnBrk="1" hangingPunct="1"/>
            <a:endParaRPr lang="zh-CN" altLang="en-US" sz="1600" dirty="0">
              <a:solidFill>
                <a:srgbClr val="002060"/>
              </a:solidFill>
              <a:latin typeface="楷体" panose="02010609060101010101" pitchFamily="49" charset="-122"/>
              <a:ea typeface="楷体" panose="02010609060101010101" pitchFamily="49" charset="-122"/>
            </a:endParaRPr>
          </a:p>
          <a:p>
            <a:pPr eaLnBrk="1" hangingPunct="1"/>
            <a:endParaRPr lang="zh-CN" altLang="en-US" sz="1600" dirty="0">
              <a:latin typeface="楷体" panose="02010609060101010101" pitchFamily="49" charset="-122"/>
              <a:ea typeface="楷体" panose="02010609060101010101" pitchFamily="49" charset="-122"/>
            </a:endParaRPr>
          </a:p>
          <a:p>
            <a:pPr eaLnBrk="1" hangingPunct="1"/>
            <a:endParaRPr lang="en-US" altLang="zh-CN" sz="2800" dirty="0">
              <a:ea typeface="楷体_GB2312" charset="-122"/>
            </a:endParaRPr>
          </a:p>
        </p:txBody>
      </p:sp>
      <p:pic>
        <p:nvPicPr>
          <p:cNvPr id="123908" name="Picture 4" descr="AA04165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896350" y="1084264"/>
            <a:ext cx="901700" cy="990600"/>
          </a:xfrm>
          <a:prstGeom prst="rect">
            <a:avLst/>
          </a:prstGeom>
          <a:noFill/>
          <a:ln>
            <a:noFill/>
          </a:ln>
          <a:effectLst>
            <a:softEdge rad="1016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894268609"/>
      </p:ext>
    </p:extLst>
  </p:cSld>
  <p:clrMapOvr>
    <a:masterClrMapping/>
  </p:clrMapOvr>
  <p:transition>
    <p:circl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2277098" y="1014396"/>
            <a:ext cx="8229600" cy="1630362"/>
          </a:xfrm>
        </p:spPr>
        <p:txBody>
          <a:bodyPr/>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
            </a:r>
            <a:br>
              <a:rPr lang="en-US" altLang="zh-CN" sz="3200" b="1" dirty="0">
                <a:solidFill>
                  <a:srgbClr val="FF0000"/>
                </a:solidFill>
                <a:latin typeface="黑体" panose="02010609060101010101" pitchFamily="49" charset="-122"/>
                <a:ea typeface="黑体" panose="02010609060101010101" pitchFamily="49" charset="-122"/>
              </a:rPr>
            </a:br>
            <a:r>
              <a:rPr lang="zh-CN" altLang="en-US" sz="3200" b="1" dirty="0">
                <a:solidFill>
                  <a:srgbClr val="FF0000"/>
                </a:solidFill>
                <a:latin typeface="方正舒体" panose="02010601030101010101" pitchFamily="2" charset="-122"/>
                <a:ea typeface="方正舒体" panose="02010601030101010101" pitchFamily="2" charset="-122"/>
              </a:rPr>
              <a:t>大学生冒死救老农值得吗？</a:t>
            </a:r>
          </a:p>
        </p:txBody>
      </p:sp>
      <p:sp>
        <p:nvSpPr>
          <p:cNvPr id="124931" name="Rectangle 3"/>
          <p:cNvSpPr>
            <a:spLocks noGrp="1" noChangeArrowheads="1"/>
          </p:cNvSpPr>
          <p:nvPr>
            <p:ph type="body" sz="half" idx="1"/>
          </p:nvPr>
        </p:nvSpPr>
        <p:spPr>
          <a:xfrm>
            <a:off x="1623701" y="2398520"/>
            <a:ext cx="5460763" cy="4343400"/>
          </a:xfrm>
        </p:spPr>
        <p:txBody>
          <a:bodyPr/>
          <a:lstStyle/>
          <a:p>
            <a:pPr eaLnBrk="1" hangingPunct="1">
              <a:lnSpc>
                <a:spcPct val="100000"/>
              </a:lnSpc>
              <a:spcBef>
                <a:spcPct val="0"/>
              </a:spcBef>
              <a:buFontTx/>
              <a:buNone/>
            </a:pPr>
            <a:r>
              <a:rPr lang="en-US" altLang="zh-CN" sz="2400" b="1" dirty="0">
                <a:latin typeface="楷体" panose="02010609060101010101" pitchFamily="49" charset="-122"/>
                <a:ea typeface="楷体" panose="02010609060101010101" pitchFamily="49" charset="-122"/>
              </a:rPr>
              <a:t> </a:t>
            </a:r>
            <a:endParaRPr kumimoji="1" lang="zh-CN" altLang="en-US" sz="2400" b="1" dirty="0">
              <a:latin typeface="楷体_GB2312" charset="-122"/>
              <a:ea typeface="楷体_GB2312" charset="-122"/>
            </a:endParaRPr>
          </a:p>
          <a:p>
            <a:pPr lvl="1" eaLnBrk="1" hangingPunct="1">
              <a:lnSpc>
                <a:spcPct val="90000"/>
              </a:lnSpc>
              <a:buFontTx/>
              <a:buNone/>
            </a:pPr>
            <a:endParaRPr lang="en-US" altLang="zh-CN" b="1" dirty="0">
              <a:ea typeface="楷体_GB2312" charset="-122"/>
            </a:endParaRPr>
          </a:p>
        </p:txBody>
      </p:sp>
      <p:pic>
        <p:nvPicPr>
          <p:cNvPr id="124933" name="Picture 7" descr="zhanghua.jpg (12310 bytes)">
            <a:hlinkClick r:id="rId2" action="ppaction://hlinkfile"/>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915898" y="3040879"/>
            <a:ext cx="2590800" cy="2743200"/>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矩形 1">
            <a:extLst>
              <a:ext uri="{FF2B5EF4-FFF2-40B4-BE49-F238E27FC236}">
                <a16:creationId xmlns:a16="http://schemas.microsoft.com/office/drawing/2014/main" xmlns="" id="{41322511-B69B-4258-BB5E-407B68D7AF1E}"/>
              </a:ext>
            </a:extLst>
          </p:cNvPr>
          <p:cNvSpPr/>
          <p:nvPr/>
        </p:nvSpPr>
        <p:spPr>
          <a:xfrm>
            <a:off x="2147577" y="2643582"/>
            <a:ext cx="4936888" cy="3139321"/>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lvl="1">
              <a:buNone/>
            </a:pPr>
            <a:endParaRPr lang="en-US" altLang="zh-CN" dirty="0">
              <a:latin typeface="微软雅黑" panose="020B0503020204020204" pitchFamily="34" charset="-122"/>
              <a:ea typeface="微软雅黑" panose="020B0503020204020204" pitchFamily="34" charset="-122"/>
            </a:endParaRPr>
          </a:p>
          <a:p>
            <a:pPr lvl="1">
              <a:buNone/>
            </a:pPr>
            <a:r>
              <a:rPr lang="en-US" altLang="zh-CN" dirty="0">
                <a:solidFill>
                  <a:srgbClr val="002060"/>
                </a:solidFill>
                <a:latin typeface="微软雅黑" panose="020B0503020204020204" pitchFamily="34" charset="-122"/>
                <a:ea typeface="微软雅黑" panose="020B0503020204020204" pitchFamily="34" charset="-122"/>
              </a:rPr>
              <a:t>1982</a:t>
            </a:r>
            <a:r>
              <a:rPr lang="zh-CN" altLang="en-US" dirty="0">
                <a:solidFill>
                  <a:srgbClr val="002060"/>
                </a:solidFill>
                <a:latin typeface="微软雅黑" panose="020B0503020204020204" pitchFamily="34" charset="-122"/>
                <a:ea typeface="微软雅黑" panose="020B0503020204020204" pitchFamily="34" charset="-122"/>
              </a:rPr>
              <a:t>年</a:t>
            </a:r>
            <a:r>
              <a:rPr lang="en-US" altLang="zh-CN" dirty="0">
                <a:solidFill>
                  <a:srgbClr val="002060"/>
                </a:solidFill>
                <a:latin typeface="微软雅黑" panose="020B0503020204020204" pitchFamily="34" charset="-122"/>
                <a:ea typeface="微软雅黑" panose="020B0503020204020204" pitchFamily="34" charset="-122"/>
              </a:rPr>
              <a:t>10</a:t>
            </a:r>
            <a:r>
              <a:rPr lang="zh-CN" altLang="en-US" dirty="0">
                <a:solidFill>
                  <a:srgbClr val="002060"/>
                </a:solidFill>
                <a:latin typeface="微软雅黑" panose="020B0503020204020204" pitchFamily="34" charset="-122"/>
                <a:ea typeface="微软雅黑" panose="020B0503020204020204" pitchFamily="34" charset="-122"/>
              </a:rPr>
              <a:t>月</a:t>
            </a:r>
            <a:r>
              <a:rPr lang="en-US" altLang="zh-CN" dirty="0">
                <a:solidFill>
                  <a:srgbClr val="002060"/>
                </a:solidFill>
                <a:latin typeface="微软雅黑" panose="020B0503020204020204" pitchFamily="34" charset="-122"/>
                <a:ea typeface="微软雅黑" panose="020B0503020204020204" pitchFamily="34" charset="-122"/>
              </a:rPr>
              <a:t>18</a:t>
            </a:r>
            <a:r>
              <a:rPr lang="zh-CN" altLang="en-US" dirty="0">
                <a:solidFill>
                  <a:srgbClr val="002060"/>
                </a:solidFill>
                <a:latin typeface="微软雅黑" panose="020B0503020204020204" pitchFamily="34" charset="-122"/>
                <a:ea typeface="微软雅黑" panose="020B0503020204020204" pitchFamily="34" charset="-122"/>
              </a:rPr>
              <a:t>日</a:t>
            </a:r>
            <a:r>
              <a:rPr lang="en-US" altLang="zh-CN" dirty="0">
                <a:solidFill>
                  <a:srgbClr val="00206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文汇报</a:t>
            </a:r>
            <a:r>
              <a:rPr lang="en-US" altLang="zh-CN" dirty="0">
                <a:solidFill>
                  <a:srgbClr val="00206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头版以</a:t>
            </a:r>
            <a:r>
              <a:rPr lang="en-US" altLang="zh-CN" dirty="0">
                <a:solidFill>
                  <a:srgbClr val="00206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奋不顾身跳下粪池、舍己救人道德高尚、张华不愧为大学生楷模</a:t>
            </a:r>
            <a:r>
              <a:rPr lang="en-US" altLang="zh-CN" dirty="0">
                <a:solidFill>
                  <a:srgbClr val="00206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为题报道了第四军医大学空军医学系三年级学员、二十四岁的共产党员张华为救一位晕倒在粪池里的老农而英勇献身的光辉事迹，并以</a:t>
            </a:r>
            <a:r>
              <a:rPr lang="en-US" altLang="zh-CN" dirty="0">
                <a:solidFill>
                  <a:srgbClr val="00206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当代大学生的好榜样</a:t>
            </a:r>
            <a:r>
              <a:rPr lang="en-US" altLang="zh-CN" dirty="0">
                <a:solidFill>
                  <a:srgbClr val="00206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为题发表评论员文章，引起社会上和大学生中的广泛反映，但也出现了一些议论，即“值不值得”的问题”。</a:t>
            </a:r>
            <a:endParaRPr lang="en-US" altLang="zh-CN" dirty="0">
              <a:solidFill>
                <a:srgbClr val="002060"/>
              </a:solidFill>
              <a:latin typeface="微软雅黑" panose="020B0503020204020204" pitchFamily="34" charset="-122"/>
              <a:ea typeface="微软雅黑" panose="020B0503020204020204" pitchFamily="34" charset="-122"/>
            </a:endParaRPr>
          </a:p>
          <a:p>
            <a:pPr lvl="1">
              <a:buNone/>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505885190"/>
      </p:ext>
    </p:extLst>
  </p:cSld>
  <p:clrMapOvr>
    <a:masterClrMapping/>
  </p:clrMapOvr>
  <p:transition>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5" name="Rectangle 8"/>
          <p:cNvSpPr>
            <a:spLocks noChangeArrowheads="1"/>
          </p:cNvSpPr>
          <p:nvPr/>
        </p:nvSpPr>
        <p:spPr bwMode="auto">
          <a:xfrm>
            <a:off x="2208214" y="3149600"/>
            <a:ext cx="79914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imes New Roman" panose="02020603050405020304" pitchFamily="18" charset="0"/>
              </a:rPr>
              <a:t>    </a:t>
            </a:r>
          </a:p>
        </p:txBody>
      </p:sp>
      <p:sp>
        <p:nvSpPr>
          <p:cNvPr id="125957" name="Rectangle 10"/>
          <p:cNvSpPr>
            <a:spLocks noChangeArrowheads="1"/>
          </p:cNvSpPr>
          <p:nvPr/>
        </p:nvSpPr>
        <p:spPr bwMode="auto">
          <a:xfrm>
            <a:off x="2208214" y="1800137"/>
            <a:ext cx="4724400" cy="584775"/>
          </a:xfrm>
          <a:prstGeom prst="rect">
            <a:avLst/>
          </a:prstGeom>
          <a:noFill/>
          <a:ln>
            <a:noFill/>
          </a:ln>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dirty="0">
                <a:solidFill>
                  <a:srgbClr val="FF0000"/>
                </a:solidFill>
                <a:latin typeface="Times New Roman" panose="02020603050405020304" pitchFamily="18" charset="0"/>
                <a:ea typeface="黑体" panose="02010609060101010101" pitchFamily="49" charset="-122"/>
              </a:rPr>
              <a:t>    </a:t>
            </a:r>
            <a:r>
              <a:rPr lang="zh-CN" altLang="en-US" dirty="0">
                <a:solidFill>
                  <a:srgbClr val="FF0000"/>
                </a:solidFill>
                <a:latin typeface="方正舒体" panose="02010601030101010101" pitchFamily="2" charset="-122"/>
                <a:ea typeface="方正舒体" panose="02010601030101010101" pitchFamily="2" charset="-122"/>
              </a:rPr>
              <a:t>萧栋栋舍身救人值得吗？</a:t>
            </a:r>
          </a:p>
        </p:txBody>
      </p:sp>
      <p:pic>
        <p:nvPicPr>
          <p:cNvPr id="125958" name="Picture 11" descr="2002100601"/>
          <p:cNvPicPr>
            <a:picLocks noChangeAspect="1" noChangeArrowheads="1"/>
          </p:cNvPicPr>
          <p:nvPr/>
        </p:nvPicPr>
        <p:blipFill>
          <a:blip r:embed="rId2">
            <a:extLst>
              <a:ext uri="{28A0092B-C50C-407E-A947-70E740481C1C}">
                <a14:useLocalDpi xmlns:a14="http://schemas.microsoft.com/office/drawing/2010/main" xmlns="" val="0"/>
              </a:ext>
            </a:extLst>
          </a:blip>
          <a:srcRect r="66809"/>
          <a:stretch>
            <a:fillRect/>
          </a:stretch>
        </p:blipFill>
        <p:spPr bwMode="auto">
          <a:xfrm>
            <a:off x="8307386" y="2384912"/>
            <a:ext cx="1676400" cy="3305175"/>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矩形 1"/>
          <p:cNvSpPr/>
          <p:nvPr/>
        </p:nvSpPr>
        <p:spPr>
          <a:xfrm>
            <a:off x="2597171" y="3149600"/>
            <a:ext cx="4744662" cy="2246769"/>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spcBef>
                <a:spcPct val="0"/>
              </a:spcBef>
            </a:pPr>
            <a:r>
              <a:rPr lang="en-US" altLang="zh-CN" sz="2000" dirty="0">
                <a:solidFill>
                  <a:srgbClr val="002060"/>
                </a:solidFill>
                <a:latin typeface="微软雅黑" panose="020B0503020204020204" pitchFamily="34" charset="-122"/>
                <a:ea typeface="微软雅黑" panose="020B0503020204020204" pitchFamily="34" charset="-122"/>
              </a:rPr>
              <a:t>1999</a:t>
            </a:r>
            <a:r>
              <a:rPr lang="zh-CN" altLang="en-US" sz="2000" dirty="0">
                <a:solidFill>
                  <a:srgbClr val="002060"/>
                </a:solidFill>
                <a:latin typeface="微软雅黑" panose="020B0503020204020204" pitchFamily="34" charset="-122"/>
                <a:ea typeface="微软雅黑" panose="020B0503020204020204" pitchFamily="34" charset="-122"/>
              </a:rPr>
              <a:t>年</a:t>
            </a:r>
            <a:r>
              <a:rPr lang="en-US" altLang="zh-CN" sz="2000" dirty="0">
                <a:solidFill>
                  <a:srgbClr val="002060"/>
                </a:solidFill>
                <a:latin typeface="微软雅黑" panose="020B0503020204020204" pitchFamily="34" charset="-122"/>
                <a:ea typeface="微软雅黑" panose="020B0503020204020204" pitchFamily="34" charset="-122"/>
              </a:rPr>
              <a:t>2</a:t>
            </a:r>
            <a:r>
              <a:rPr lang="zh-CN" altLang="en-US" sz="2000" dirty="0">
                <a:solidFill>
                  <a:srgbClr val="002060"/>
                </a:solidFill>
                <a:latin typeface="微软雅黑" panose="020B0503020204020204" pitchFamily="34" charset="-122"/>
                <a:ea typeface="微软雅黑" panose="020B0503020204020204" pitchFamily="34" charset="-122"/>
              </a:rPr>
              <a:t>月</a:t>
            </a:r>
            <a:r>
              <a:rPr lang="en-US" altLang="zh-CN" sz="2000" dirty="0">
                <a:solidFill>
                  <a:srgbClr val="002060"/>
                </a:solidFill>
                <a:latin typeface="微软雅黑" panose="020B0503020204020204" pitchFamily="34" charset="-122"/>
                <a:ea typeface="微软雅黑" panose="020B0503020204020204" pitchFamily="34" charset="-122"/>
              </a:rPr>
              <a:t>28</a:t>
            </a:r>
            <a:r>
              <a:rPr lang="zh-CN" altLang="en-US" sz="2000" dirty="0">
                <a:solidFill>
                  <a:srgbClr val="002060"/>
                </a:solidFill>
                <a:latin typeface="微软雅黑" panose="020B0503020204020204" pitchFamily="34" charset="-122"/>
                <a:ea typeface="微软雅黑" panose="020B0503020204020204" pitchFamily="34" charset="-122"/>
              </a:rPr>
              <a:t>日晚，武汉理工大学研究生课程进修班</a:t>
            </a:r>
            <a:r>
              <a:rPr lang="en-US" altLang="zh-CN" sz="2000" dirty="0">
                <a:solidFill>
                  <a:srgbClr val="002060"/>
                </a:solidFill>
                <a:latin typeface="微软雅黑" panose="020B0503020204020204" pitchFamily="34" charset="-122"/>
                <a:ea typeface="微软雅黑" panose="020B0503020204020204" pitchFamily="34" charset="-122"/>
              </a:rPr>
              <a:t>98</a:t>
            </a:r>
            <a:r>
              <a:rPr lang="zh-CN" altLang="en-US" sz="2000" dirty="0">
                <a:solidFill>
                  <a:srgbClr val="002060"/>
                </a:solidFill>
                <a:latin typeface="微软雅黑" panose="020B0503020204020204" pitchFamily="34" charset="-122"/>
                <a:ea typeface="微软雅黑" panose="020B0503020204020204" pitchFamily="34" charset="-122"/>
              </a:rPr>
              <a:t>级学生萧栋栋同学为了救一名轻生女青年献出了</a:t>
            </a:r>
            <a:r>
              <a:rPr lang="en-US" altLang="zh-CN" sz="2000" dirty="0">
                <a:solidFill>
                  <a:srgbClr val="002060"/>
                </a:solidFill>
                <a:latin typeface="微软雅黑" panose="020B0503020204020204" pitchFamily="34" charset="-122"/>
                <a:ea typeface="微软雅黑" panose="020B0503020204020204" pitchFamily="34" charset="-122"/>
              </a:rPr>
              <a:t>21</a:t>
            </a:r>
            <a:r>
              <a:rPr lang="zh-CN" altLang="en-US" sz="2000" dirty="0">
                <a:solidFill>
                  <a:srgbClr val="002060"/>
                </a:solidFill>
                <a:latin typeface="微软雅黑" panose="020B0503020204020204" pitchFamily="34" charset="-122"/>
                <a:ea typeface="微软雅黑" panose="020B0503020204020204" pitchFamily="34" charset="-122"/>
              </a:rPr>
              <a:t>岁的生命，在大家赞叹的同时，有人也提出了：用一个年轻有为、前途灿烂的生命去换取一个已对生存失去信心的轻生女青年的生命，值不值得？ </a:t>
            </a:r>
          </a:p>
        </p:txBody>
      </p:sp>
    </p:spTree>
    <p:extLst>
      <p:ext uri="{BB962C8B-B14F-4D97-AF65-F5344CB8AC3E}">
        <p14:creationId xmlns:p14="http://schemas.microsoft.com/office/powerpoint/2010/main" xmlns="" val="2943308730"/>
      </p:ext>
    </p:extLst>
  </p:cSld>
  <p:clrMapOvr>
    <a:masterClrMapping/>
  </p:clrMapOvr>
  <p:transition>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ChangeArrowheads="1"/>
          </p:cNvSpPr>
          <p:nvPr/>
        </p:nvSpPr>
        <p:spPr bwMode="auto">
          <a:xfrm>
            <a:off x="2208214" y="3149600"/>
            <a:ext cx="79914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imes New Roman" panose="02020603050405020304" pitchFamily="18" charset="0"/>
              </a:rPr>
              <a:t>    </a:t>
            </a:r>
          </a:p>
        </p:txBody>
      </p:sp>
      <p:sp>
        <p:nvSpPr>
          <p:cNvPr id="126981" name="Rectangle 5"/>
          <p:cNvSpPr>
            <a:spLocks noChangeArrowheads="1"/>
          </p:cNvSpPr>
          <p:nvPr/>
        </p:nvSpPr>
        <p:spPr bwMode="auto">
          <a:xfrm>
            <a:off x="3514725" y="1374487"/>
            <a:ext cx="5781675" cy="584775"/>
          </a:xfrm>
          <a:prstGeom prst="rect">
            <a:avLst/>
          </a:prstGeom>
          <a:noFill/>
          <a:ln>
            <a:noFill/>
          </a:ln>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dirty="0">
                <a:solidFill>
                  <a:srgbClr val="FF0000"/>
                </a:solidFill>
                <a:latin typeface="方正舒体" panose="02010601030101010101" pitchFamily="2" charset="-122"/>
                <a:ea typeface="方正舒体" panose="02010601030101010101" pitchFamily="2" charset="-122"/>
              </a:rPr>
              <a:t>长江大学学生救人引发的思考</a:t>
            </a:r>
          </a:p>
        </p:txBody>
      </p:sp>
      <p:pic>
        <p:nvPicPr>
          <p:cNvPr id="126982" name="Picture 9" descr="大学生救人3人溺亡"/>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71825" y="4349929"/>
            <a:ext cx="5562600" cy="1428750"/>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矩形 1">
            <a:extLst>
              <a:ext uri="{FF2B5EF4-FFF2-40B4-BE49-F238E27FC236}">
                <a16:creationId xmlns:a16="http://schemas.microsoft.com/office/drawing/2014/main" xmlns="" id="{31D1115B-72BB-40EB-AB65-99CAB9543ECE}"/>
              </a:ext>
            </a:extLst>
          </p:cNvPr>
          <p:cNvSpPr/>
          <p:nvPr/>
        </p:nvSpPr>
        <p:spPr>
          <a:xfrm>
            <a:off x="2420936" y="2629097"/>
            <a:ext cx="7572375" cy="1200329"/>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spcBef>
                <a:spcPct val="0"/>
              </a:spcBef>
            </a:pPr>
            <a:r>
              <a:rPr lang="en-US" altLang="zh-CN" dirty="0">
                <a:solidFill>
                  <a:srgbClr val="002060"/>
                </a:solidFill>
                <a:latin typeface="微软雅黑" panose="020B0503020204020204" pitchFamily="34" charset="-122"/>
                <a:ea typeface="微软雅黑" panose="020B0503020204020204" pitchFamily="34" charset="-122"/>
              </a:rPr>
              <a:t>2009</a:t>
            </a:r>
            <a:r>
              <a:rPr lang="zh-CN" altLang="en-US" dirty="0">
                <a:solidFill>
                  <a:srgbClr val="002060"/>
                </a:solidFill>
                <a:latin typeface="微软雅黑" panose="020B0503020204020204" pitchFamily="34" charset="-122"/>
                <a:ea typeface="微软雅黑" panose="020B0503020204020204" pitchFamily="34" charset="-122"/>
              </a:rPr>
              <a:t>年</a:t>
            </a:r>
            <a:r>
              <a:rPr lang="en-US" altLang="zh-CN" dirty="0">
                <a:solidFill>
                  <a:srgbClr val="002060"/>
                </a:solidFill>
                <a:latin typeface="微软雅黑" panose="020B0503020204020204" pitchFamily="34" charset="-122"/>
                <a:ea typeface="微软雅黑" panose="020B0503020204020204" pitchFamily="34" charset="-122"/>
              </a:rPr>
              <a:t>10</a:t>
            </a:r>
            <a:r>
              <a:rPr lang="zh-CN" altLang="en-US" dirty="0">
                <a:solidFill>
                  <a:srgbClr val="002060"/>
                </a:solidFill>
                <a:latin typeface="微软雅黑" panose="020B0503020204020204" pitchFamily="34" charset="-122"/>
                <a:ea typeface="微软雅黑" panose="020B0503020204020204" pitchFamily="34" charset="-122"/>
              </a:rPr>
              <a:t>月</a:t>
            </a:r>
            <a:r>
              <a:rPr lang="en-US" altLang="zh-CN" dirty="0">
                <a:solidFill>
                  <a:srgbClr val="002060"/>
                </a:solidFill>
                <a:latin typeface="微软雅黑" panose="020B0503020204020204" pitchFamily="34" charset="-122"/>
                <a:ea typeface="微软雅黑" panose="020B0503020204020204" pitchFamily="34" charset="-122"/>
              </a:rPr>
              <a:t>24</a:t>
            </a:r>
            <a:r>
              <a:rPr lang="zh-CN" altLang="en-US" dirty="0">
                <a:solidFill>
                  <a:srgbClr val="002060"/>
                </a:solidFill>
                <a:latin typeface="微软雅黑" panose="020B0503020204020204" pitchFamily="34" charset="-122"/>
                <a:ea typeface="微软雅黑" panose="020B0503020204020204" pitchFamily="34" charset="-122"/>
              </a:rPr>
              <a:t>日下午，湖北长江大学学生在长江边发现两名少年落水，不会游泳的</a:t>
            </a:r>
            <a:r>
              <a:rPr lang="en-US" altLang="zh-CN" dirty="0">
                <a:solidFill>
                  <a:srgbClr val="002060"/>
                </a:solidFill>
                <a:latin typeface="微软雅黑" panose="020B0503020204020204" pitchFamily="34" charset="-122"/>
                <a:ea typeface="微软雅黑" panose="020B0503020204020204" pitchFamily="34" charset="-122"/>
              </a:rPr>
              <a:t>10</a:t>
            </a:r>
            <a:r>
              <a:rPr lang="zh-CN" altLang="en-US" dirty="0">
                <a:solidFill>
                  <a:srgbClr val="002060"/>
                </a:solidFill>
                <a:latin typeface="微软雅黑" panose="020B0503020204020204" pitchFamily="34" charset="-122"/>
                <a:ea typeface="微软雅黑" panose="020B0503020204020204" pitchFamily="34" charset="-122"/>
              </a:rPr>
              <a:t>多名学生手挽手组成“人梯”下水救人。两名落水少年得救，而陈及时、何东旭、方招</a:t>
            </a:r>
            <a:r>
              <a:rPr lang="en-US" altLang="zh-CN" dirty="0">
                <a:solidFill>
                  <a:srgbClr val="002060"/>
                </a:solidFill>
                <a:latin typeface="微软雅黑" panose="020B0503020204020204" pitchFamily="34" charset="-122"/>
                <a:ea typeface="微软雅黑" panose="020B0503020204020204" pitchFamily="34" charset="-122"/>
              </a:rPr>
              <a:t>3</a:t>
            </a:r>
            <a:r>
              <a:rPr lang="zh-CN" altLang="en-US" dirty="0">
                <a:solidFill>
                  <a:srgbClr val="002060"/>
                </a:solidFill>
                <a:latin typeface="微软雅黑" panose="020B0503020204020204" pitchFamily="34" charset="-122"/>
                <a:ea typeface="微软雅黑" panose="020B0503020204020204" pitchFamily="34" charset="-122"/>
              </a:rPr>
              <a:t>名年仅</a:t>
            </a:r>
            <a:r>
              <a:rPr lang="en-US" altLang="zh-CN" dirty="0">
                <a:solidFill>
                  <a:srgbClr val="002060"/>
                </a:solidFill>
                <a:latin typeface="微软雅黑" panose="020B0503020204020204" pitchFamily="34" charset="-122"/>
                <a:ea typeface="微软雅黑" panose="020B0503020204020204" pitchFamily="34" charset="-122"/>
              </a:rPr>
              <a:t>19</a:t>
            </a:r>
            <a:r>
              <a:rPr lang="zh-CN" altLang="en-US" dirty="0">
                <a:solidFill>
                  <a:srgbClr val="002060"/>
                </a:solidFill>
                <a:latin typeface="微软雅黑" panose="020B0503020204020204" pitchFamily="34" charset="-122"/>
                <a:ea typeface="微软雅黑" panose="020B0503020204020204" pitchFamily="34" charset="-122"/>
              </a:rPr>
              <a:t>岁的大学生献出了宝贵的生命。值不值得？ </a:t>
            </a:r>
          </a:p>
        </p:txBody>
      </p:sp>
    </p:spTree>
    <p:extLst>
      <p:ext uri="{BB962C8B-B14F-4D97-AF65-F5344CB8AC3E}">
        <p14:creationId xmlns:p14="http://schemas.microsoft.com/office/powerpoint/2010/main" xmlns="" val="1230844"/>
      </p:ext>
    </p:extLst>
  </p:cSld>
  <p:clrMapOvr>
    <a:masterClrMapping/>
  </p:clrMapOvr>
  <p:transition>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形 9" descr="教室">
            <a:extLst>
              <a:ext uri="{FF2B5EF4-FFF2-40B4-BE49-F238E27FC236}">
                <a16:creationId xmlns:a16="http://schemas.microsoft.com/office/drawing/2014/main" xmlns="" id="{3C9351AB-62EA-41DB-BC4D-B119B7C2024E}"/>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2195640" y="2310600"/>
            <a:ext cx="2311045" cy="3076776"/>
          </a:xfrm>
          <a:prstGeom prst="rect">
            <a:avLst/>
          </a:prstGeom>
        </p:spPr>
      </p:pic>
      <p:graphicFrame>
        <p:nvGraphicFramePr>
          <p:cNvPr id="7" name="图示 6">
            <a:extLst>
              <a:ext uri="{FF2B5EF4-FFF2-40B4-BE49-F238E27FC236}">
                <a16:creationId xmlns:a16="http://schemas.microsoft.com/office/drawing/2014/main" xmlns="" id="{15765912-793F-4B3A-A312-03B5D2CCAF3C}"/>
              </a:ext>
            </a:extLst>
          </p:cNvPr>
          <p:cNvGraphicFramePr/>
          <p:nvPr>
            <p:extLst/>
          </p:nvPr>
        </p:nvGraphicFramePr>
        <p:xfrm>
          <a:off x="3883953" y="1470624"/>
          <a:ext cx="7900609" cy="46291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文本框 10">
            <a:extLst>
              <a:ext uri="{FF2B5EF4-FFF2-40B4-BE49-F238E27FC236}">
                <a16:creationId xmlns:a16="http://schemas.microsoft.com/office/drawing/2014/main" xmlns="" id="{94B6ED84-A2BD-4C82-9C91-49AE37558BCB}"/>
              </a:ext>
            </a:extLst>
          </p:cNvPr>
          <p:cNvSpPr txBox="1"/>
          <p:nvPr/>
        </p:nvSpPr>
        <p:spPr>
          <a:xfrm>
            <a:off x="2922310" y="2898445"/>
            <a:ext cx="1121790" cy="646331"/>
          </a:xfrm>
          <a:prstGeom prst="rect">
            <a:avLst/>
          </a:prstGeom>
          <a:solidFill>
            <a:srgbClr val="FFFF00"/>
          </a:solidFill>
        </p:spPr>
        <p:txBody>
          <a:bodyPr wrap="square" rtlCol="0">
            <a:spAutoFit/>
          </a:bodyPr>
          <a:lstStyle/>
          <a:p>
            <a:r>
              <a:rPr lang="zh-CN" altLang="en-US" sz="3600" dirty="0">
                <a:solidFill>
                  <a:srgbClr val="000000"/>
                </a:solidFill>
                <a:latin typeface="微软雅黑" panose="020B0503020204020204" pitchFamily="34" charset="-122"/>
                <a:ea typeface="微软雅黑" panose="020B0503020204020204" pitchFamily="34" charset="-122"/>
              </a:rPr>
              <a:t>目录</a:t>
            </a:r>
          </a:p>
        </p:txBody>
      </p:sp>
    </p:spTree>
    <p:extLst>
      <p:ext uri="{BB962C8B-B14F-4D97-AF65-F5344CB8AC3E}">
        <p14:creationId xmlns:p14="http://schemas.microsoft.com/office/powerpoint/2010/main" xmlns="" val="279682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2228850" y="990600"/>
            <a:ext cx="5486400" cy="1447800"/>
          </a:xfrm>
        </p:spPr>
        <p:txBody>
          <a:bodyPr/>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
            </a:r>
            <a:br>
              <a:rPr lang="en-US" altLang="zh-CN" sz="3200" b="1" dirty="0">
                <a:solidFill>
                  <a:srgbClr val="FF0000"/>
                </a:solidFill>
                <a:latin typeface="黑体" panose="02010609060101010101" pitchFamily="49" charset="-122"/>
                <a:ea typeface="黑体" panose="02010609060101010101" pitchFamily="49" charset="-122"/>
              </a:rPr>
            </a:br>
            <a:r>
              <a:rPr lang="zh-CN" altLang="en-US" sz="3200" dirty="0">
                <a:solidFill>
                  <a:srgbClr val="FF0000"/>
                </a:solidFill>
                <a:latin typeface="方正舒体" panose="02010601030101010101" pitchFamily="2" charset="-122"/>
                <a:ea typeface="方正舒体" panose="02010601030101010101" pitchFamily="2" charset="-122"/>
              </a:rPr>
              <a:t>大学生郎郎的困惑</a:t>
            </a:r>
          </a:p>
        </p:txBody>
      </p:sp>
      <p:sp>
        <p:nvSpPr>
          <p:cNvPr id="128003" name="Rectangle 3"/>
          <p:cNvSpPr>
            <a:spLocks noGrp="1" noChangeArrowheads="1"/>
          </p:cNvSpPr>
          <p:nvPr>
            <p:ph type="body" sz="half" idx="1"/>
          </p:nvPr>
        </p:nvSpPr>
        <p:spPr>
          <a:xfrm>
            <a:off x="1676399" y="2841625"/>
            <a:ext cx="9601201" cy="3479276"/>
          </a:xfrm>
          <a:solidFill>
            <a:schemeClr val="bg1"/>
          </a:solidFill>
          <a:effectLst>
            <a:outerShdw blurRad="50800" dist="38100" dir="5400000" algn="t" rotWithShape="0">
              <a:prstClr val="black">
                <a:alpha val="40000"/>
              </a:prstClr>
            </a:outerShdw>
          </a:effectLst>
        </p:spPr>
        <p:txBody>
          <a:bodyPr/>
          <a:lstStyle/>
          <a:p>
            <a:pPr eaLnBrk="1" hangingPunct="1">
              <a:lnSpc>
                <a:spcPct val="100000"/>
              </a:lnSpc>
              <a:buFontTx/>
              <a:buNone/>
            </a:pPr>
            <a:r>
              <a:rPr lang="en-US" altLang="zh-CN" sz="2000" dirty="0">
                <a:solidFill>
                  <a:srgbClr val="002060"/>
                </a:solidFill>
                <a:latin typeface="微软雅黑" panose="020B0503020204020204" pitchFamily="34" charset="-122"/>
                <a:ea typeface="微软雅黑" panose="020B0503020204020204" pitchFamily="34" charset="-122"/>
              </a:rPr>
              <a:t>   1988</a:t>
            </a:r>
            <a:r>
              <a:rPr lang="zh-CN" altLang="en-US" sz="2000" dirty="0">
                <a:solidFill>
                  <a:srgbClr val="002060"/>
                </a:solidFill>
                <a:latin typeface="微软雅黑" panose="020B0503020204020204" pitchFamily="34" charset="-122"/>
                <a:ea typeface="微软雅黑" panose="020B0503020204020204" pitchFamily="34" charset="-122"/>
              </a:rPr>
              <a:t>年第</a:t>
            </a:r>
            <a:r>
              <a:rPr lang="en-US" altLang="zh-CN" sz="2000" dirty="0">
                <a:solidFill>
                  <a:srgbClr val="002060"/>
                </a:solidFill>
                <a:latin typeface="微软雅黑" panose="020B0503020204020204" pitchFamily="34" charset="-122"/>
                <a:ea typeface="微软雅黑" panose="020B0503020204020204" pitchFamily="34" charset="-122"/>
              </a:rPr>
              <a:t>1</a:t>
            </a:r>
            <a:r>
              <a:rPr lang="zh-CN" altLang="en-US" sz="2000" dirty="0">
                <a:solidFill>
                  <a:srgbClr val="002060"/>
                </a:solidFill>
                <a:latin typeface="微软雅黑" panose="020B0503020204020204" pitchFamily="34" charset="-122"/>
                <a:ea typeface="微软雅黑" panose="020B0503020204020204" pitchFamily="34" charset="-122"/>
              </a:rPr>
              <a:t>期</a:t>
            </a:r>
            <a:r>
              <a:rPr lang="en-US" altLang="zh-CN"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chemeClr val="tx2">
                    <a:lumMod val="50000"/>
                  </a:schemeClr>
                </a:solidFill>
                <a:latin typeface="微软雅黑" panose="020B0503020204020204" pitchFamily="34" charset="-122"/>
                <a:ea typeface="微软雅黑" panose="020B0503020204020204" pitchFamily="34" charset="-122"/>
              </a:rPr>
              <a:t>中国青年</a:t>
            </a:r>
            <a:r>
              <a:rPr lang="en-US" altLang="zh-CN"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rgbClr val="002060"/>
                </a:solidFill>
                <a:latin typeface="微软雅黑" panose="020B0503020204020204" pitchFamily="34" charset="-122"/>
                <a:ea typeface="微软雅黑" panose="020B0503020204020204" pitchFamily="34" charset="-122"/>
              </a:rPr>
              <a:t>，</a:t>
            </a:r>
            <a:r>
              <a:rPr lang="en-US" altLang="zh-CN"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rgbClr val="002060"/>
                </a:solidFill>
                <a:latin typeface="微软雅黑" panose="020B0503020204020204" pitchFamily="34" charset="-122"/>
                <a:ea typeface="微软雅黑" panose="020B0503020204020204" pitchFamily="34" charset="-122"/>
              </a:rPr>
              <a:t>我们究竟出了什么毛病？</a:t>
            </a:r>
            <a:r>
              <a:rPr lang="en-US" altLang="zh-CN"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rgbClr val="002060"/>
                </a:solidFill>
                <a:latin typeface="微软雅黑" panose="020B0503020204020204" pitchFamily="34" charset="-122"/>
                <a:ea typeface="微软雅黑" panose="020B0503020204020204" pitchFamily="34" charset="-122"/>
              </a:rPr>
              <a:t>，开篇是：</a:t>
            </a:r>
          </a:p>
          <a:p>
            <a:pPr eaLnBrk="1" hangingPunct="1">
              <a:lnSpc>
                <a:spcPct val="100000"/>
              </a:lnSpc>
              <a:buFontTx/>
              <a:buNone/>
            </a:pPr>
            <a:r>
              <a:rPr lang="zh-CN" altLang="en-US" sz="2000" dirty="0">
                <a:solidFill>
                  <a:srgbClr val="002060"/>
                </a:solidFill>
                <a:latin typeface="微软雅黑" panose="020B0503020204020204" pitchFamily="34" charset="-122"/>
                <a:ea typeface="微软雅黑" panose="020B0503020204020204" pitchFamily="34" charset="-122"/>
              </a:rPr>
              <a:t>        </a:t>
            </a:r>
            <a:r>
              <a:rPr lang="zh-CN" altLang="en-US" sz="2000" dirty="0">
                <a:solidFill>
                  <a:srgbClr val="002060"/>
                </a:solidFill>
                <a:latin typeface="方正舒体" panose="02010601030101010101" pitchFamily="2" charset="-122"/>
                <a:ea typeface="方正舒体" panose="02010601030101010101" pitchFamily="2" charset="-122"/>
              </a:rPr>
              <a:t>郎郎不是一个人，而是我们一群生活在当代大学校园的学生。共同的经历，共同的话题，共同的苦恼，共同的困惑使我们那一颗颗躁动不安的心碰撞着，以致我们不得不下决心撕扯下自己那素来孤傲的面纱，用郎郎这个笔名，用坦诚真切的心，将我们及同代人的丑陋和渴望，毫无保留地端出来，通过我们自己的刊物</a:t>
            </a:r>
            <a:r>
              <a:rPr lang="en-US" altLang="zh-CN" sz="2000" dirty="0">
                <a:solidFill>
                  <a:srgbClr val="002060"/>
                </a:solidFill>
                <a:latin typeface="方正舒体" panose="02010601030101010101" pitchFamily="2" charset="-122"/>
                <a:ea typeface="方正舒体" panose="02010601030101010101" pitchFamily="2" charset="-122"/>
              </a:rPr>
              <a:t>《</a:t>
            </a:r>
            <a:r>
              <a:rPr lang="zh-CN" altLang="en-US" sz="2000" dirty="0">
                <a:solidFill>
                  <a:srgbClr val="002060"/>
                </a:solidFill>
                <a:latin typeface="方正舒体" panose="02010601030101010101" pitchFamily="2" charset="-122"/>
                <a:ea typeface="方正舒体" panose="02010601030101010101" pitchFamily="2" charset="-122"/>
              </a:rPr>
              <a:t>中国青年</a:t>
            </a:r>
            <a:r>
              <a:rPr lang="en-US" altLang="zh-CN" sz="2000" dirty="0">
                <a:solidFill>
                  <a:srgbClr val="002060"/>
                </a:solidFill>
                <a:latin typeface="方正舒体" panose="02010601030101010101" pitchFamily="2" charset="-122"/>
                <a:ea typeface="方正舒体" panose="02010601030101010101" pitchFamily="2" charset="-122"/>
              </a:rPr>
              <a:t>》</a:t>
            </a:r>
            <a:r>
              <a:rPr lang="zh-CN" altLang="en-US" sz="2000" dirty="0">
                <a:solidFill>
                  <a:srgbClr val="002060"/>
                </a:solidFill>
                <a:latin typeface="方正舒体" panose="02010601030101010101" pitchFamily="2" charset="-122"/>
                <a:ea typeface="方正舒体" panose="02010601030101010101" pitchFamily="2" charset="-122"/>
              </a:rPr>
              <a:t>向父母诉说，向老师诉说，向社会诉说</a:t>
            </a:r>
            <a:r>
              <a:rPr lang="en-US" altLang="zh-CN" sz="2000" dirty="0">
                <a:solidFill>
                  <a:srgbClr val="002060"/>
                </a:solidFill>
                <a:latin typeface="方正舒体" panose="02010601030101010101" pitchFamily="2" charset="-122"/>
                <a:ea typeface="方正舒体" panose="02010601030101010101" pitchFamily="2" charset="-122"/>
              </a:rPr>
              <a:t>……</a:t>
            </a:r>
          </a:p>
          <a:p>
            <a:pPr eaLnBrk="1" hangingPunct="1">
              <a:lnSpc>
                <a:spcPct val="100000"/>
              </a:lnSpc>
              <a:buFontTx/>
              <a:buNone/>
            </a:pPr>
            <a:r>
              <a:rPr lang="en-US" altLang="zh-CN" sz="2000" dirty="0">
                <a:solidFill>
                  <a:srgbClr val="002060"/>
                </a:solidFill>
                <a:latin typeface="微软雅黑" panose="020B0503020204020204" pitchFamily="34" charset="-122"/>
                <a:ea typeface="微软雅黑" panose="020B0503020204020204" pitchFamily="34" charset="-122"/>
              </a:rPr>
              <a:t>   </a:t>
            </a:r>
            <a:r>
              <a:rPr lang="zh-CN" altLang="en-US" sz="2000" dirty="0">
                <a:solidFill>
                  <a:srgbClr val="002060"/>
                </a:solidFill>
                <a:latin typeface="微软雅黑" panose="020B0503020204020204" pitchFamily="34" charset="-122"/>
                <a:ea typeface="微软雅黑" panose="020B0503020204020204" pitchFamily="34" charset="-122"/>
              </a:rPr>
              <a:t>这篇文章描述了一群大学生理想的失落，生活的疲软，身份的掉价，心态的“没劲”，在他们中出现了寻求刺激及消极的行为，在此基础上，大学生们追问“我们到底要什么”？从而引发了对大学生成长、发展的讨论。这一讨论一直持续到</a:t>
            </a:r>
            <a:r>
              <a:rPr lang="en-US" altLang="zh-CN" sz="2000" dirty="0">
                <a:solidFill>
                  <a:srgbClr val="002060"/>
                </a:solidFill>
                <a:latin typeface="微软雅黑" panose="020B0503020204020204" pitchFamily="34" charset="-122"/>
                <a:ea typeface="微软雅黑" panose="020B0503020204020204" pitchFamily="34" charset="-122"/>
              </a:rPr>
              <a:t>1997</a:t>
            </a:r>
            <a:r>
              <a:rPr lang="zh-CN" altLang="en-US" sz="2000" dirty="0">
                <a:solidFill>
                  <a:srgbClr val="002060"/>
                </a:solidFill>
                <a:latin typeface="微软雅黑" panose="020B0503020204020204" pitchFamily="34" charset="-122"/>
                <a:ea typeface="微软雅黑" panose="020B0503020204020204" pitchFamily="34" charset="-122"/>
              </a:rPr>
              <a:t>年，有人提出</a:t>
            </a:r>
            <a:r>
              <a:rPr lang="en-US" altLang="zh-CN"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rgbClr val="002060"/>
                </a:solidFill>
                <a:latin typeface="微软雅黑" panose="020B0503020204020204" pitchFamily="34" charset="-122"/>
                <a:ea typeface="微软雅黑" panose="020B0503020204020204" pitchFamily="34" charset="-122"/>
              </a:rPr>
              <a:t>大学生如此丑陋</a:t>
            </a:r>
            <a:r>
              <a:rPr lang="en-US" altLang="zh-CN" sz="2000" dirty="0">
                <a:solidFill>
                  <a:srgbClr val="002060"/>
                </a:solidFill>
                <a:latin typeface="微软雅黑" panose="020B0503020204020204" pitchFamily="34" charset="-122"/>
                <a:ea typeface="微软雅黑" panose="020B0503020204020204" pitchFamily="34" charset="-122"/>
              </a:rPr>
              <a:t>》……</a:t>
            </a:r>
          </a:p>
          <a:p>
            <a:pPr eaLnBrk="1" hangingPunct="1">
              <a:lnSpc>
                <a:spcPct val="80000"/>
              </a:lnSpc>
              <a:spcBef>
                <a:spcPct val="0"/>
              </a:spcBef>
              <a:buFontTx/>
              <a:buNone/>
            </a:pPr>
            <a:endParaRPr kumimoji="1" lang="en-US" altLang="zh-CN" sz="2000" b="1" dirty="0">
              <a:latin typeface="楷体" panose="02010609060101010101" pitchFamily="49" charset="-122"/>
              <a:ea typeface="楷体" panose="02010609060101010101" pitchFamily="49" charset="-122"/>
            </a:endParaRPr>
          </a:p>
          <a:p>
            <a:pPr lvl="1" eaLnBrk="1" hangingPunct="1">
              <a:lnSpc>
                <a:spcPct val="80000"/>
              </a:lnSpc>
              <a:buFontTx/>
              <a:buNone/>
            </a:pPr>
            <a:endParaRPr lang="en-US" altLang="zh-CN" sz="2000" b="1" dirty="0">
              <a:ea typeface="楷体_GB2312" charset="-122"/>
            </a:endParaRPr>
          </a:p>
        </p:txBody>
      </p:sp>
      <p:pic>
        <p:nvPicPr>
          <p:cNvPr id="128005" name="Picture 6" descr="c1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58075" y="1168400"/>
            <a:ext cx="2981325" cy="127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51446115"/>
      </p:ext>
    </p:extLst>
  </p:cSld>
  <p:clrMapOvr>
    <a:masterClrMapping/>
  </p:clrMapOvr>
  <p:transition>
    <p:cover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p:cNvSpPr>
            <a:spLocks noGrp="1" noChangeArrowheads="1"/>
          </p:cNvSpPr>
          <p:nvPr>
            <p:ph type="body" sz="half" idx="1"/>
          </p:nvPr>
        </p:nvSpPr>
        <p:spPr>
          <a:xfrm>
            <a:off x="2133599" y="1752600"/>
            <a:ext cx="7805159" cy="2209800"/>
          </a:xfrm>
        </p:spPr>
        <p:txBody>
          <a:bodyPr/>
          <a:lstStyle/>
          <a:p>
            <a:pPr eaLnBrk="1" hangingPunct="1">
              <a:lnSpc>
                <a:spcPct val="80000"/>
              </a:lnSpc>
              <a:buFontTx/>
              <a:buNone/>
            </a:pPr>
            <a:r>
              <a:rPr lang="zh-CN" altLang="en-US" sz="2400" b="1" dirty="0">
                <a:latin typeface="楷体" panose="02010609060101010101" pitchFamily="49" charset="-122"/>
                <a:ea typeface="楷体" panose="02010609060101010101" pitchFamily="49" charset="-122"/>
              </a:rPr>
              <a:t>  </a:t>
            </a:r>
            <a:br>
              <a:rPr lang="zh-CN" altLang="en-US" sz="2400" b="1" dirty="0">
                <a:latin typeface="楷体" panose="02010609060101010101" pitchFamily="49" charset="-122"/>
                <a:ea typeface="楷体" panose="02010609060101010101" pitchFamily="49" charset="-122"/>
              </a:rPr>
            </a:br>
            <a:endParaRPr lang="zh-CN" altLang="en-US" sz="2400" b="1" dirty="0">
              <a:latin typeface="楷体" panose="02010609060101010101" pitchFamily="49" charset="-122"/>
              <a:ea typeface="楷体" panose="02010609060101010101" pitchFamily="49" charset="-122"/>
            </a:endParaRPr>
          </a:p>
        </p:txBody>
      </p:sp>
      <p:pic>
        <p:nvPicPr>
          <p:cNvPr id="129029" name="Picture 6" descr="U102P28T17D409F229DT20050127141559">
            <a:hlinkClick r:id="rId2" action="ppaction://hlinkfile"/>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54078" y="4191000"/>
            <a:ext cx="1751321" cy="1821374"/>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9030" name="Rectangle 7"/>
          <p:cNvSpPr>
            <a:spLocks noChangeArrowheads="1"/>
          </p:cNvSpPr>
          <p:nvPr/>
        </p:nvSpPr>
        <p:spPr bwMode="auto">
          <a:xfrm>
            <a:off x="5808663" y="4724400"/>
            <a:ext cx="7683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3600" dirty="0">
                <a:solidFill>
                  <a:srgbClr val="002060"/>
                </a:solidFill>
                <a:latin typeface="Times New Roman" panose="02020603050405020304" pitchFamily="18" charset="0"/>
                <a:ea typeface="隶书" panose="02010509060101010101" pitchFamily="49" charset="-122"/>
              </a:rPr>
              <a:t>VS</a:t>
            </a:r>
          </a:p>
        </p:txBody>
      </p:sp>
      <p:pic>
        <p:nvPicPr>
          <p:cNvPr id="129031" name="Picture 8" descr="比尔.盖茨的图片">
            <a:hlinkClick r:id="rId4" action="ppaction://hlinkfile"/>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460944" y="4137818"/>
            <a:ext cx="1751320" cy="1928019"/>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矩形 1">
            <a:extLst>
              <a:ext uri="{FF2B5EF4-FFF2-40B4-BE49-F238E27FC236}">
                <a16:creationId xmlns:a16="http://schemas.microsoft.com/office/drawing/2014/main" xmlns="" id="{8686F0E5-216A-4E18-8594-303E56EF21FB}"/>
              </a:ext>
            </a:extLst>
          </p:cNvPr>
          <p:cNvSpPr/>
          <p:nvPr/>
        </p:nvSpPr>
        <p:spPr>
          <a:xfrm>
            <a:off x="2518782" y="2484011"/>
            <a:ext cx="7419976" cy="1200329"/>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r>
              <a:rPr lang="en-US" altLang="zh-CN" dirty="0">
                <a:solidFill>
                  <a:srgbClr val="002060"/>
                </a:solidFill>
                <a:latin typeface="微软雅黑" panose="020B0503020204020204" pitchFamily="34" charset="-122"/>
                <a:ea typeface="微软雅黑" panose="020B0503020204020204" pitchFamily="34" charset="-122"/>
              </a:rPr>
              <a:t>2000</a:t>
            </a:r>
            <a:r>
              <a:rPr lang="zh-CN" altLang="en-US" dirty="0">
                <a:solidFill>
                  <a:srgbClr val="002060"/>
                </a:solidFill>
                <a:latin typeface="微软雅黑" panose="020B0503020204020204" pitchFamily="34" charset="-122"/>
                <a:ea typeface="微软雅黑" panose="020B0503020204020204" pitchFamily="34" charset="-122"/>
              </a:rPr>
              <a:t>年初，根据世界名著改编的电视连续剧</a:t>
            </a:r>
            <a:r>
              <a:rPr lang="en-US" altLang="zh-CN" dirty="0">
                <a:solidFill>
                  <a:srgbClr val="00206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钢铁是怎样炼成的</a:t>
            </a:r>
            <a:r>
              <a:rPr lang="en-US" altLang="zh-CN" dirty="0">
                <a:solidFill>
                  <a:srgbClr val="00206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，经中央电视台播出以后，在全国引起了巨大反响。多家媒体就作为我国以往数代人精神偶像的保尔精神展开了讨论，并且通过将保尔与比尔</a:t>
            </a:r>
            <a:r>
              <a:rPr lang="en-US" altLang="zh-CN" dirty="0">
                <a:solidFill>
                  <a:srgbClr val="00206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盖茨进行比较，来观照当前一代人价值观念、尤其是人生理想的变迁与现状。</a:t>
            </a:r>
          </a:p>
        </p:txBody>
      </p:sp>
      <p:sp>
        <p:nvSpPr>
          <p:cNvPr id="7" name="文本框 6">
            <a:extLst>
              <a:ext uri="{FF2B5EF4-FFF2-40B4-BE49-F238E27FC236}">
                <a16:creationId xmlns:a16="http://schemas.microsoft.com/office/drawing/2014/main" xmlns="" id="{10789B55-F5DA-46E1-886C-6A4ACD19C0ED}"/>
              </a:ext>
            </a:extLst>
          </p:cNvPr>
          <p:cNvSpPr txBox="1"/>
          <p:nvPr/>
        </p:nvSpPr>
        <p:spPr>
          <a:xfrm>
            <a:off x="4564064" y="1257141"/>
            <a:ext cx="4648200" cy="646113"/>
          </a:xfrm>
          <a:prstGeom prst="rect">
            <a:avLst/>
          </a:prstGeom>
          <a:noFill/>
        </p:spPr>
        <p:txBody>
          <a:bodyPr>
            <a:spAutoFit/>
          </a:bodyPr>
          <a:lstStyle/>
          <a:p>
            <a:pPr>
              <a:defRPr/>
            </a:pPr>
            <a:r>
              <a:rPr lang="zh-CN" altLang="en-US" sz="3600" dirty="0">
                <a:solidFill>
                  <a:srgbClr val="FF0000"/>
                </a:solidFill>
                <a:latin typeface="方正舒体" panose="02010601030101010101" pitchFamily="2" charset="-122"/>
                <a:ea typeface="方正舒体" panose="02010601030101010101" pitchFamily="2" charset="-122"/>
              </a:rPr>
              <a:t>偶像的变迁</a:t>
            </a:r>
          </a:p>
        </p:txBody>
      </p:sp>
    </p:spTree>
    <p:extLst>
      <p:ext uri="{BB962C8B-B14F-4D97-AF65-F5344CB8AC3E}">
        <p14:creationId xmlns:p14="http://schemas.microsoft.com/office/powerpoint/2010/main" xmlns="" val="3496489392"/>
      </p:ext>
    </p:extLst>
  </p:cSld>
  <p:clrMapOvr>
    <a:masterClrMapping/>
  </p:clrMapOvr>
  <p:transition>
    <p:cover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5" name="Picture 2" descr="https://timgsa.baidu.com/timg?image&amp;quality=80&amp;size=b9999_10000&amp;sec=1536489285409&amp;di=5a29e5e3c6df674f924ce871144f7108&amp;imgtype=0&amp;src=http%3A%2F%2F5b0988e595225.cdn.sohucs.com%2Fimages%2F20180517%2F1a5cc2889c5441a29214a7c6cff5ee43.jpe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86550" y="3049335"/>
            <a:ext cx="3481788" cy="2234861"/>
          </a:xfrm>
          <a:prstGeom prst="rect">
            <a:avLst/>
          </a:prstGeom>
          <a:noFill/>
          <a:ln>
            <a:noFill/>
          </a:ln>
          <a:effectLst>
            <a:softEdge rad="2794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82"/>
          <p:cNvSpPr txBox="1">
            <a:spLocks noChangeArrowheads="1"/>
          </p:cNvSpPr>
          <p:nvPr/>
        </p:nvSpPr>
        <p:spPr bwMode="auto">
          <a:xfrm>
            <a:off x="2116281" y="2998196"/>
            <a:ext cx="3733800" cy="2286000"/>
          </a:xfrm>
          <a:prstGeom prst="rect">
            <a:avLst/>
          </a:prstGeom>
          <a:solidFill>
            <a:schemeClr val="bg1"/>
          </a:solidFill>
          <a:ln w="9525">
            <a:noFill/>
            <a:miter lim="800000"/>
            <a:headEnd/>
            <a:tailEnd/>
          </a:ln>
          <a:effectLst>
            <a:outerShdw blurRad="50800" dist="38100" dir="5400000" algn="t" rotWithShape="0">
              <a:prstClr val="black">
                <a:alpha val="40000"/>
              </a:prstClr>
            </a:outerShdw>
          </a:effectLst>
        </p:spPr>
        <p:txBody>
          <a:bodyPr/>
          <a:lstStyle/>
          <a:p>
            <a:pPr marL="342900" indent="-342900">
              <a:spcBef>
                <a:spcPct val="20000"/>
              </a:spcBef>
              <a:buFontTx/>
              <a:buChar char="•"/>
              <a:defRPr/>
            </a:pPr>
            <a:endParaRPr lang="en-US" altLang="zh-CN" sz="2000" b="1" kern="0" dirty="0">
              <a:latin typeface="楷体_GB2312" pitchFamily="49" charset="-122"/>
              <a:ea typeface="楷体_GB2312" pitchFamily="49" charset="-122"/>
            </a:endParaRPr>
          </a:p>
          <a:p>
            <a:pPr marL="342900" indent="-342900">
              <a:spcBef>
                <a:spcPct val="20000"/>
              </a:spcBef>
              <a:buFontTx/>
              <a:buChar char="•"/>
              <a:defRPr/>
            </a:pPr>
            <a:r>
              <a:rPr lang="zh-CN" altLang="zh-CN" sz="2000" kern="0" dirty="0">
                <a:solidFill>
                  <a:srgbClr val="002060"/>
                </a:solidFill>
                <a:latin typeface="微软雅黑" panose="020B0503020204020204" pitchFamily="34" charset="-122"/>
                <a:ea typeface="微软雅黑" panose="020B0503020204020204" pitchFamily="34" charset="-122"/>
              </a:rPr>
              <a:t>认知上更加关注小我的世界</a:t>
            </a:r>
            <a:endParaRPr lang="en-US" altLang="zh-CN" sz="2000" kern="0" dirty="0">
              <a:solidFill>
                <a:srgbClr val="002060"/>
              </a:solidFill>
              <a:latin typeface="微软雅黑" panose="020B0503020204020204" pitchFamily="34" charset="-122"/>
              <a:ea typeface="微软雅黑" panose="020B0503020204020204" pitchFamily="34" charset="-122"/>
            </a:endParaRPr>
          </a:p>
          <a:p>
            <a:pPr marL="342900" indent="-342900">
              <a:spcBef>
                <a:spcPct val="20000"/>
              </a:spcBef>
              <a:buFontTx/>
              <a:buChar char="•"/>
              <a:defRPr/>
            </a:pPr>
            <a:r>
              <a:rPr lang="zh-CN" altLang="zh-CN" sz="2000" kern="0" dirty="0">
                <a:solidFill>
                  <a:srgbClr val="002060"/>
                </a:solidFill>
                <a:latin typeface="微软雅黑" panose="020B0503020204020204" pitchFamily="34" charset="-122"/>
                <a:ea typeface="微软雅黑" panose="020B0503020204020204" pitchFamily="34" charset="-122"/>
              </a:rPr>
              <a:t>情感上更加在意自我的生活</a:t>
            </a:r>
            <a:endParaRPr lang="en-US" altLang="zh-CN" sz="2000" kern="0" dirty="0">
              <a:solidFill>
                <a:srgbClr val="002060"/>
              </a:solidFill>
              <a:latin typeface="微软雅黑" panose="020B0503020204020204" pitchFamily="34" charset="-122"/>
              <a:ea typeface="微软雅黑" panose="020B0503020204020204" pitchFamily="34" charset="-122"/>
            </a:endParaRPr>
          </a:p>
          <a:p>
            <a:pPr marL="342900" indent="-342900">
              <a:spcBef>
                <a:spcPct val="20000"/>
              </a:spcBef>
              <a:buFontTx/>
              <a:buChar char="•"/>
              <a:defRPr/>
            </a:pPr>
            <a:r>
              <a:rPr lang="zh-CN" altLang="zh-CN" sz="2000" kern="0" dirty="0">
                <a:solidFill>
                  <a:srgbClr val="002060"/>
                </a:solidFill>
                <a:latin typeface="微软雅黑" panose="020B0503020204020204" pitchFamily="34" charset="-122"/>
                <a:ea typeface="微软雅黑" panose="020B0503020204020204" pitchFamily="34" charset="-122"/>
              </a:rPr>
              <a:t>意志上更加沉迷独我的状态</a:t>
            </a:r>
            <a:endParaRPr lang="en-US" altLang="zh-CN" sz="2000" kern="0" dirty="0">
              <a:solidFill>
                <a:srgbClr val="002060"/>
              </a:solidFill>
              <a:latin typeface="微软雅黑" panose="020B0503020204020204" pitchFamily="34" charset="-122"/>
              <a:ea typeface="微软雅黑" panose="020B0503020204020204" pitchFamily="34" charset="-122"/>
            </a:endParaRPr>
          </a:p>
          <a:p>
            <a:pPr marL="342900" indent="-342900">
              <a:spcBef>
                <a:spcPct val="20000"/>
              </a:spcBef>
              <a:buFontTx/>
              <a:buChar char="•"/>
              <a:defRPr/>
            </a:pPr>
            <a:r>
              <a:rPr lang="zh-CN" altLang="zh-CN" sz="2000" kern="0" dirty="0">
                <a:solidFill>
                  <a:srgbClr val="002060"/>
                </a:solidFill>
                <a:latin typeface="微软雅黑" panose="020B0503020204020204" pitchFamily="34" charset="-122"/>
                <a:ea typeface="微软雅黑" panose="020B0503020204020204" pitchFamily="34" charset="-122"/>
              </a:rPr>
              <a:t>行为上更加追逐唯我的自在</a:t>
            </a:r>
          </a:p>
        </p:txBody>
      </p:sp>
      <p:sp>
        <p:nvSpPr>
          <p:cNvPr id="3" name="文本框 2"/>
          <p:cNvSpPr txBox="1"/>
          <p:nvPr/>
        </p:nvSpPr>
        <p:spPr>
          <a:xfrm>
            <a:off x="4552950" y="1438276"/>
            <a:ext cx="4648200" cy="646113"/>
          </a:xfrm>
          <a:prstGeom prst="rect">
            <a:avLst/>
          </a:prstGeom>
          <a:noFill/>
        </p:spPr>
        <p:txBody>
          <a:bodyPr>
            <a:spAutoFit/>
          </a:bodyPr>
          <a:lstStyle/>
          <a:p>
            <a:pPr>
              <a:defRPr/>
            </a:pPr>
            <a:r>
              <a:rPr lang="zh-CN" altLang="en-US" sz="3600" dirty="0">
                <a:solidFill>
                  <a:srgbClr val="FF0000"/>
                </a:solidFill>
                <a:latin typeface="方正舒体" panose="02010601030101010101" pitchFamily="2" charset="-122"/>
                <a:ea typeface="方正舒体" panose="02010601030101010101" pitchFamily="2" charset="-122"/>
              </a:rPr>
              <a:t>佛系青年的流行</a:t>
            </a:r>
          </a:p>
        </p:txBody>
      </p:sp>
    </p:spTree>
    <p:extLst>
      <p:ext uri="{BB962C8B-B14F-4D97-AF65-F5344CB8AC3E}">
        <p14:creationId xmlns:p14="http://schemas.microsoft.com/office/powerpoint/2010/main" xmlns="" val="2519060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Text Box 7"/>
          <p:cNvSpPr txBox="1">
            <a:spLocks noChangeArrowheads="1"/>
          </p:cNvSpPr>
          <p:nvPr/>
        </p:nvSpPr>
        <p:spPr bwMode="auto">
          <a:xfrm>
            <a:off x="3810000" y="1524001"/>
            <a:ext cx="457200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4000" dirty="0">
                <a:solidFill>
                  <a:srgbClr val="FF0000"/>
                </a:solidFill>
                <a:latin typeface="方正舒体" panose="02010601030101010101" pitchFamily="2" charset="-122"/>
                <a:ea typeface="方正舒体" panose="02010601030101010101" pitchFamily="2" charset="-122"/>
              </a:rPr>
              <a:t>讨论：</a:t>
            </a:r>
            <a:r>
              <a:rPr lang="en-US" altLang="zh-CN" sz="4000" dirty="0">
                <a:solidFill>
                  <a:srgbClr val="FF0000"/>
                </a:solidFill>
                <a:latin typeface="方正舒体" panose="02010601030101010101" pitchFamily="2" charset="-122"/>
                <a:ea typeface="方正舒体" panose="02010601030101010101" pitchFamily="2" charset="-122"/>
              </a:rPr>
              <a:t>00</a:t>
            </a:r>
            <a:r>
              <a:rPr lang="zh-CN" altLang="en-US" sz="4000" dirty="0">
                <a:solidFill>
                  <a:srgbClr val="FF0000"/>
                </a:solidFill>
                <a:latin typeface="方正舒体" panose="02010601030101010101" pitchFamily="2" charset="-122"/>
                <a:ea typeface="方正舒体" panose="02010601030101010101" pitchFamily="2" charset="-122"/>
              </a:rPr>
              <a:t>后自画像</a:t>
            </a:r>
          </a:p>
        </p:txBody>
      </p:sp>
      <p:sp>
        <p:nvSpPr>
          <p:cNvPr id="142340" name="AutoShape 6" descr="https://timgsa.baidu.com/timg?image&amp;quality=80&amp;size=b9999_10000&amp;sec=1510139162732&amp;di=90c3f2f196786d6f667ad643fb1905da&amp;imgtype=0&amp;src=http%3A%2F%2Fwww.whxhdn.com%2Fuploads%2Fallimg%2F150601%2F19_150601124708_1.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charset="-122"/>
            </a:endParaRPr>
          </a:p>
        </p:txBody>
      </p:sp>
      <p:pic>
        <p:nvPicPr>
          <p:cNvPr id="142341"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419601" y="2743202"/>
            <a:ext cx="3103563" cy="35603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043458181"/>
      </p:ext>
    </p:extLst>
  </p:cSld>
  <p:clrMapOvr>
    <a:masterClrMapping/>
  </p:clrMapOvr>
  <p:transition>
    <p:cover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ChangeArrowheads="1"/>
          </p:cNvSpPr>
          <p:nvPr/>
        </p:nvSpPr>
        <p:spPr bwMode="auto">
          <a:xfrm>
            <a:off x="2208214" y="3149600"/>
            <a:ext cx="79914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imes New Roman" panose="02020603050405020304" pitchFamily="18" charset="0"/>
              </a:rPr>
              <a:t>    </a:t>
            </a:r>
          </a:p>
        </p:txBody>
      </p:sp>
      <p:pic>
        <p:nvPicPr>
          <p:cNvPr id="133125"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79751" y="1628775"/>
            <a:ext cx="6248400"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99747307"/>
      </p:ext>
    </p:extLst>
  </p:cSld>
  <p:clrMapOvr>
    <a:masterClrMapping/>
  </p:clrMapOvr>
  <p:transition>
    <p:cover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Rectangle 3"/>
          <p:cNvSpPr>
            <a:spLocks noChangeArrowheads="1"/>
          </p:cNvSpPr>
          <p:nvPr/>
        </p:nvSpPr>
        <p:spPr bwMode="auto">
          <a:xfrm>
            <a:off x="2208214" y="3149600"/>
            <a:ext cx="79914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latin typeface="Times New Roman" panose="02020603050405020304" pitchFamily="18" charset="0"/>
              </a:rPr>
              <a:t>    </a:t>
            </a:r>
          </a:p>
        </p:txBody>
      </p:sp>
      <p:pic>
        <p:nvPicPr>
          <p:cNvPr id="134149" name="Picture 2" descr="C:\Users\Administrator\Desktop\微信图片_20171015203034.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155951" y="1798890"/>
            <a:ext cx="6096000"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48573686"/>
      </p:ext>
    </p:extLst>
  </p:cSld>
  <p:clrMapOvr>
    <a:masterClrMapping/>
  </p:clrMapOvr>
  <p:transition>
    <p:cover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C:\Users\Administrator\Desktop\微信图片_20171015203029.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67075" y="1660643"/>
            <a:ext cx="6096000" cy="415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83351667"/>
      </p:ext>
    </p:extLst>
  </p:cSld>
  <p:clrMapOvr>
    <a:masterClrMapping/>
  </p:clrMapOvr>
  <p:transition>
    <p:blinds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图片 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855504" y="1502725"/>
            <a:ext cx="8869646" cy="439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045797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004166" y="811141"/>
            <a:ext cx="8568584" cy="55515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9005693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图片 6"/>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628775" y="4938716"/>
            <a:ext cx="5257800" cy="133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9267" name="图片 4"/>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1171576" y="3053563"/>
            <a:ext cx="4800600" cy="1557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9268" name="图片 2"/>
          <p:cNvPicPr>
            <a:picLocks noChangeAspect="1"/>
          </p:cNvPicPr>
          <p:nvPr/>
        </p:nvPicPr>
        <p:blipFill>
          <a:blip r:embed="rId5">
            <a:extLst>
              <a:ext uri="{28A0092B-C50C-407E-A947-70E740481C1C}">
                <a14:useLocalDpi xmlns:a14="http://schemas.microsoft.com/office/drawing/2010/main" xmlns="" val="0"/>
              </a:ext>
            </a:extLst>
          </a:blip>
          <a:srcRect b="61745"/>
          <a:stretch>
            <a:fillRect/>
          </a:stretch>
        </p:blipFill>
        <p:spPr bwMode="auto">
          <a:xfrm>
            <a:off x="935038" y="1063628"/>
            <a:ext cx="4495800" cy="1579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9269" name="图片 3"/>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5465762" y="885826"/>
            <a:ext cx="5791200" cy="1274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9270" name="图片 5"/>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6219825" y="4325941"/>
            <a:ext cx="5257800" cy="1225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9271" name="图片 7"/>
          <p:cNvPicPr>
            <a:picLocks noChangeAspect="1"/>
          </p:cNvPicPr>
          <p:nvPr/>
        </p:nvPicPr>
        <p:blipFill>
          <a:blip r:embed="rId8">
            <a:extLst>
              <a:ext uri="{28A0092B-C50C-407E-A947-70E740481C1C}">
                <a14:useLocalDpi xmlns:a14="http://schemas.microsoft.com/office/drawing/2010/main" xmlns="" val="0"/>
              </a:ext>
            </a:extLst>
          </a:blip>
          <a:srcRect/>
          <a:stretch>
            <a:fillRect/>
          </a:stretch>
        </p:blipFill>
        <p:spPr bwMode="auto">
          <a:xfrm>
            <a:off x="5619750" y="2351888"/>
            <a:ext cx="5181600" cy="1403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0801117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4"/>
          <p:cNvSpPr>
            <a:spLocks noChangeArrowheads="1"/>
          </p:cNvSpPr>
          <p:nvPr/>
        </p:nvSpPr>
        <p:spPr bwMode="gray">
          <a:xfrm>
            <a:off x="4873626" y="1615281"/>
            <a:ext cx="6413500"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dirty="0">
              <a:solidFill>
                <a:srgbClr val="FF0000"/>
              </a:solidFill>
              <a:latin typeface="华文琥珀" panose="02010800040101010101" pitchFamily="2" charset="-122"/>
              <a:ea typeface="华文琥珀" panose="02010800040101010101" pitchFamily="2" charset="-122"/>
            </a:endParaRPr>
          </a:p>
        </p:txBody>
      </p:sp>
      <p:sp>
        <p:nvSpPr>
          <p:cNvPr id="115721" name="Rectangle 12"/>
          <p:cNvSpPr>
            <a:spLocks noChangeArrowheads="1"/>
          </p:cNvSpPr>
          <p:nvPr/>
        </p:nvSpPr>
        <p:spPr bwMode="gray">
          <a:xfrm>
            <a:off x="8343900" y="4068764"/>
            <a:ext cx="1079500" cy="120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endParaRPr lang="en-US" altLang="ko-KR">
              <a:solidFill>
                <a:schemeClr val="tx2"/>
              </a:solidFill>
              <a:ea typeface="Gulim" pitchFamily="34" charset="-127"/>
            </a:endParaRPr>
          </a:p>
        </p:txBody>
      </p:sp>
      <p:pic>
        <p:nvPicPr>
          <p:cNvPr id="9" name="图片 8">
            <a:extLst>
              <a:ext uri="{FF2B5EF4-FFF2-40B4-BE49-F238E27FC236}">
                <a16:creationId xmlns:a16="http://schemas.microsoft.com/office/drawing/2014/main" xmlns="" id="{06FB05FB-3DE1-4D5A-ACD2-2F6AC88CE940}"/>
              </a:ext>
            </a:extLst>
          </p:cNvPr>
          <p:cNvPicPr>
            <a:picLocks noChangeAspect="1"/>
          </p:cNvPicPr>
          <p:nvPr/>
        </p:nvPicPr>
        <p:blipFill>
          <a:blip r:embed="rId2"/>
          <a:stretch>
            <a:fillRect/>
          </a:stretch>
        </p:blipFill>
        <p:spPr>
          <a:xfrm>
            <a:off x="410967" y="745218"/>
            <a:ext cx="4462659" cy="5820813"/>
          </a:xfrm>
          <a:prstGeom prst="rect">
            <a:avLst/>
          </a:prstGeom>
        </p:spPr>
      </p:pic>
      <p:sp>
        <p:nvSpPr>
          <p:cNvPr id="2" name="矩形 1">
            <a:extLst>
              <a:ext uri="{FF2B5EF4-FFF2-40B4-BE49-F238E27FC236}">
                <a16:creationId xmlns:a16="http://schemas.microsoft.com/office/drawing/2014/main" xmlns="" id="{680B9BED-A37B-4481-B9B7-279C2F491F3F}"/>
              </a:ext>
            </a:extLst>
          </p:cNvPr>
          <p:cNvSpPr/>
          <p:nvPr/>
        </p:nvSpPr>
        <p:spPr>
          <a:xfrm>
            <a:off x="1079981" y="2441901"/>
            <a:ext cx="2698175" cy="2170659"/>
          </a:xfrm>
          <a:prstGeom prst="rect">
            <a:avLst/>
          </a:prstGeom>
        </p:spPr>
        <p:txBody>
          <a:bodyPr wrap="none">
            <a:spAutoFit/>
          </a:bodyPr>
          <a:lstStyle/>
          <a:p>
            <a:pPr lvl="0" algn="ctr">
              <a:spcBef>
                <a:spcPct val="0"/>
              </a:spcBef>
            </a:pPr>
            <a:r>
              <a:rPr lang="zh-CN" altLang="en-US" sz="2800" dirty="0">
                <a:solidFill>
                  <a:schemeClr val="bg1"/>
                </a:solidFill>
                <a:latin typeface="微软雅黑" panose="020B0503020204020204" pitchFamily="34" charset="-122"/>
                <a:ea typeface="微软雅黑" panose="020B0503020204020204" pitchFamily="34" charset="-122"/>
              </a:rPr>
              <a:t>第一节</a:t>
            </a:r>
            <a:endParaRPr lang="en-US" altLang="zh-CN" sz="2800" dirty="0">
              <a:solidFill>
                <a:schemeClr val="bg1"/>
              </a:solidFill>
              <a:latin typeface="微软雅黑" panose="020B0503020204020204" pitchFamily="34" charset="-122"/>
              <a:ea typeface="微软雅黑" panose="020B0503020204020204" pitchFamily="34" charset="-122"/>
            </a:endParaRPr>
          </a:p>
          <a:p>
            <a:pPr lvl="0" algn="ctr">
              <a:spcBef>
                <a:spcPct val="0"/>
              </a:spcBef>
            </a:pPr>
            <a:endParaRPr lang="en-US" altLang="zh-CN" sz="2800" dirty="0">
              <a:solidFill>
                <a:schemeClr val="bg1"/>
              </a:solidFill>
              <a:latin typeface="微软雅黑" panose="020B0503020204020204" pitchFamily="34" charset="-122"/>
              <a:ea typeface="微软雅黑" panose="020B0503020204020204" pitchFamily="34" charset="-122"/>
            </a:endParaRPr>
          </a:p>
          <a:p>
            <a:pPr lvl="0" algn="ctr">
              <a:lnSpc>
                <a:spcPct val="150000"/>
              </a:lnSpc>
              <a:spcBef>
                <a:spcPct val="0"/>
              </a:spcBef>
            </a:pPr>
            <a:r>
              <a:rPr lang="zh-CN" altLang="en-US" sz="2800" dirty="0">
                <a:solidFill>
                  <a:schemeClr val="bg1"/>
                </a:solidFill>
                <a:latin typeface="微软雅黑" panose="020B0503020204020204" pitchFamily="34" charset="-122"/>
                <a:ea typeface="微软雅黑" panose="020B0503020204020204" pitchFamily="34" charset="-122"/>
              </a:rPr>
              <a:t>人生观是</a:t>
            </a:r>
            <a:endParaRPr lang="en-US" altLang="zh-CN" sz="2800" dirty="0">
              <a:solidFill>
                <a:schemeClr val="bg1"/>
              </a:solidFill>
              <a:latin typeface="微软雅黑" panose="020B0503020204020204" pitchFamily="34" charset="-122"/>
              <a:ea typeface="微软雅黑" panose="020B0503020204020204" pitchFamily="34" charset="-122"/>
            </a:endParaRPr>
          </a:p>
          <a:p>
            <a:pPr lvl="0" algn="ctr">
              <a:lnSpc>
                <a:spcPct val="150000"/>
              </a:lnSpc>
              <a:spcBef>
                <a:spcPct val="0"/>
              </a:spcBef>
            </a:pPr>
            <a:r>
              <a:rPr lang="zh-CN" altLang="en-US" sz="2800" dirty="0">
                <a:solidFill>
                  <a:schemeClr val="bg1"/>
                </a:solidFill>
                <a:latin typeface="微软雅黑" panose="020B0503020204020204" pitchFamily="34" charset="-122"/>
                <a:ea typeface="微软雅黑" panose="020B0503020204020204" pitchFamily="34" charset="-122"/>
              </a:rPr>
              <a:t>对人生的总看法</a:t>
            </a:r>
          </a:p>
        </p:txBody>
      </p:sp>
      <p:graphicFrame>
        <p:nvGraphicFramePr>
          <p:cNvPr id="11" name="图示 10">
            <a:extLst>
              <a:ext uri="{FF2B5EF4-FFF2-40B4-BE49-F238E27FC236}">
                <a16:creationId xmlns:a16="http://schemas.microsoft.com/office/drawing/2014/main" xmlns="" id="{D1A5F3A2-150E-4181-90CF-74BCB3CC9C30}"/>
              </a:ext>
            </a:extLst>
          </p:cNvPr>
          <p:cNvGraphicFramePr/>
          <p:nvPr>
            <p:extLst/>
          </p:nvPr>
        </p:nvGraphicFramePr>
        <p:xfrm>
          <a:off x="5487653" y="1420694"/>
          <a:ext cx="5712493" cy="4629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452841324"/>
      </p:ext>
    </p:extLst>
  </p:cSld>
  <p:clrMapOvr>
    <a:masterClrMapping/>
  </p:clrMapOvr>
  <p:transition>
    <p:cover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6" descr="https://timgsa.baidu.com/timg?image&amp;quality=80&amp;size=b9999_10000&amp;sec=1510139162732&amp;di=90c3f2f196786d6f667ad643fb1905da&amp;imgtype=0&amp;src=http%3A%2F%2Fwww.whxhdn.com%2Fuploads%2Fallimg%2F150601%2F19_150601124708_1.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charset="-122"/>
            </a:endParaRPr>
          </a:p>
        </p:txBody>
      </p:sp>
      <p:pic>
        <p:nvPicPr>
          <p:cNvPr id="141316" name="图片 1"/>
          <p:cNvPicPr>
            <a:picLocks noChangeAspect="1"/>
          </p:cNvPicPr>
          <p:nvPr/>
        </p:nvPicPr>
        <p:blipFill rotWithShape="1">
          <a:blip r:embed="rId2">
            <a:extLst>
              <a:ext uri="{28A0092B-C50C-407E-A947-70E740481C1C}">
                <a14:useLocalDpi xmlns:a14="http://schemas.microsoft.com/office/drawing/2010/main" xmlns="" val="0"/>
              </a:ext>
            </a:extLst>
          </a:blip>
          <a:srcRect t="25752"/>
          <a:stretch/>
        </p:blipFill>
        <p:spPr bwMode="auto">
          <a:xfrm>
            <a:off x="1170494" y="914397"/>
            <a:ext cx="10525244" cy="1156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1317" name="图片 2"/>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1595336" y="2070692"/>
            <a:ext cx="9018541" cy="4300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59399012"/>
      </p:ext>
    </p:extLst>
  </p:cSld>
  <p:clrMapOvr>
    <a:masterClrMapping/>
  </p:clrMapOvr>
  <p:transition>
    <p:cover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nvPr>
        </p:nvGraphicFramePr>
        <p:xfrm>
          <a:off x="3609135" y="1082351"/>
          <a:ext cx="5572187" cy="3862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88178" y="4873390"/>
            <a:ext cx="11256979"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222674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9" name="Text Box 3"/>
          <p:cNvSpPr txBox="1">
            <a:spLocks noChangeArrowheads="1"/>
          </p:cNvSpPr>
          <p:nvPr/>
        </p:nvSpPr>
        <p:spPr bwMode="auto">
          <a:xfrm>
            <a:off x="2506961" y="3238500"/>
            <a:ext cx="461665" cy="92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116741" name="Rectangle 7"/>
          <p:cNvSpPr>
            <a:spLocks noGrp="1" noChangeArrowheads="1"/>
          </p:cNvSpPr>
          <p:nvPr>
            <p:ph type="body" idx="1"/>
          </p:nvPr>
        </p:nvSpPr>
        <p:spPr>
          <a:xfrm>
            <a:off x="1838217" y="2184140"/>
            <a:ext cx="5859537" cy="2985019"/>
          </a:xfrm>
          <a:solidFill>
            <a:schemeClr val="bg1"/>
          </a:solidFill>
          <a:effectLst>
            <a:outerShdw blurRad="50800" dist="38100" dir="5400000" algn="t" rotWithShape="0">
              <a:prstClr val="black">
                <a:alpha val="40000"/>
              </a:prstClr>
            </a:outerShdw>
          </a:effectLst>
        </p:spPr>
        <p:txBody>
          <a:bodyPr/>
          <a:lstStyle/>
          <a:p>
            <a:pPr eaLnBrk="1" hangingPunct="1">
              <a:lnSpc>
                <a:spcPct val="90000"/>
              </a:lnSpc>
            </a:pPr>
            <a:endParaRPr lang="en-US" altLang="zh-CN" sz="2000" b="1" dirty="0">
              <a:solidFill>
                <a:srgbClr val="002060"/>
              </a:solidFill>
              <a:latin typeface="微软雅黑" panose="020B0503020204020204" pitchFamily="34" charset="-122"/>
              <a:ea typeface="微软雅黑" panose="020B0503020204020204" pitchFamily="34" charset="-122"/>
            </a:endParaRPr>
          </a:p>
          <a:p>
            <a:pPr eaLnBrk="1" hangingPunct="1">
              <a:lnSpc>
                <a:spcPct val="90000"/>
              </a:lnSpc>
            </a:pPr>
            <a:r>
              <a:rPr lang="zh-CN" altLang="en-US" sz="2000" b="1" dirty="0">
                <a:solidFill>
                  <a:srgbClr val="002060"/>
                </a:solidFill>
                <a:latin typeface="微软雅黑" panose="020B0503020204020204" pitchFamily="34" charset="-122"/>
                <a:ea typeface="微软雅黑" panose="020B0503020204020204" pitchFamily="34" charset="-122"/>
              </a:rPr>
              <a:t>人生观与世界观</a:t>
            </a:r>
            <a:r>
              <a:rPr lang="zh-CN" altLang="en-US" sz="2000" dirty="0">
                <a:solidFill>
                  <a:srgbClr val="002060"/>
                </a:solidFill>
                <a:latin typeface="微软雅黑" panose="020B0503020204020204" pitchFamily="34" charset="-122"/>
                <a:ea typeface="微软雅黑" panose="020B0503020204020204" pitchFamily="34" charset="-122"/>
              </a:rPr>
              <a:t>：世界观决定人生观，有什么样的世界观，就有什么样的人生观；同时，人生观对世界观的巩固、发展和变化起重要作用。</a:t>
            </a:r>
            <a:endParaRPr lang="en-US" altLang="zh-CN" sz="2000" dirty="0">
              <a:solidFill>
                <a:srgbClr val="002060"/>
              </a:solidFill>
              <a:latin typeface="微软雅黑" panose="020B0503020204020204" pitchFamily="34" charset="-122"/>
              <a:ea typeface="微软雅黑" panose="020B0503020204020204" pitchFamily="34" charset="-122"/>
            </a:endParaRPr>
          </a:p>
          <a:p>
            <a:pPr eaLnBrk="1" hangingPunct="1">
              <a:lnSpc>
                <a:spcPct val="90000"/>
              </a:lnSpc>
            </a:pPr>
            <a:endParaRPr lang="zh-CN" altLang="en-US" sz="2000" dirty="0">
              <a:solidFill>
                <a:srgbClr val="002060"/>
              </a:solidFill>
              <a:latin typeface="微软雅黑" panose="020B0503020204020204" pitchFamily="34" charset="-122"/>
              <a:ea typeface="微软雅黑" panose="020B0503020204020204" pitchFamily="34" charset="-122"/>
            </a:endParaRPr>
          </a:p>
          <a:p>
            <a:pPr eaLnBrk="1" hangingPunct="1">
              <a:lnSpc>
                <a:spcPct val="90000"/>
              </a:lnSpc>
            </a:pPr>
            <a:r>
              <a:rPr lang="zh-CN" altLang="en-US" sz="2000" b="1" dirty="0">
                <a:solidFill>
                  <a:srgbClr val="002060"/>
                </a:solidFill>
                <a:latin typeface="微软雅黑" panose="020B0503020204020204" pitchFamily="34" charset="-122"/>
                <a:ea typeface="微软雅黑" panose="020B0503020204020204" pitchFamily="34" charset="-122"/>
              </a:rPr>
              <a:t>人生观与价值观</a:t>
            </a:r>
            <a:r>
              <a:rPr lang="zh-CN" altLang="en-US" sz="2000" dirty="0">
                <a:solidFill>
                  <a:srgbClr val="002060"/>
                </a:solidFill>
                <a:latin typeface="微软雅黑" panose="020B0503020204020204" pitchFamily="34" charset="-122"/>
                <a:ea typeface="微软雅黑" panose="020B0503020204020204" pitchFamily="34" charset="-122"/>
              </a:rPr>
              <a:t>：人们对于人生诸多问题的思考包含着价值判断，离不开对价值问题的探索；价值观对于人生观的形成和发展有重要的引导作用。</a:t>
            </a:r>
            <a:endParaRPr lang="zh-CN" altLang="en-US" dirty="0">
              <a:solidFill>
                <a:srgbClr val="002060"/>
              </a:solidFill>
              <a:latin typeface="微软雅黑" panose="020B0503020204020204" pitchFamily="34" charset="-122"/>
              <a:ea typeface="微软雅黑" panose="020B0503020204020204" pitchFamily="34" charset="-122"/>
            </a:endParaRPr>
          </a:p>
          <a:p>
            <a:pPr eaLnBrk="1" hangingPunct="1">
              <a:lnSpc>
                <a:spcPct val="90000"/>
              </a:lnSpc>
            </a:pPr>
            <a:endParaRPr lang="en-US" altLang="zh-CN" dirty="0">
              <a:latin typeface="楷体_GB2312" charset="-122"/>
              <a:ea typeface="楷体_GB2312" charset="-122"/>
            </a:endParaRPr>
          </a:p>
        </p:txBody>
      </p:sp>
      <p:pic>
        <p:nvPicPr>
          <p:cNvPr id="116742" name="Picture 9" descr="20130710151628-2073498454"/>
          <p:cNvPicPr>
            <a:picLocks noChangeAspect="1" noChangeArrowheads="1"/>
          </p:cNvPicPr>
          <p:nvPr/>
        </p:nvPicPr>
        <p:blipFill>
          <a:blip r:embed="rId2">
            <a:extLst>
              <a:ext uri="{28A0092B-C50C-407E-A947-70E740481C1C}">
                <a14:useLocalDpi xmlns:a14="http://schemas.microsoft.com/office/drawing/2010/main" xmlns="" val="0"/>
              </a:ext>
            </a:extLst>
          </a:blip>
          <a:srcRect l="6400" b="22285"/>
          <a:stretch>
            <a:fillRect/>
          </a:stretch>
        </p:blipFill>
        <p:spPr bwMode="auto">
          <a:xfrm>
            <a:off x="8403684" y="2422070"/>
            <a:ext cx="2209800" cy="2509158"/>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87215747"/>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4"/>
          <p:cNvSpPr>
            <a:spLocks noChangeArrowheads="1"/>
          </p:cNvSpPr>
          <p:nvPr/>
        </p:nvSpPr>
        <p:spPr bwMode="gray">
          <a:xfrm>
            <a:off x="4873626" y="1615281"/>
            <a:ext cx="6413500"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dirty="0">
              <a:solidFill>
                <a:srgbClr val="FF0000"/>
              </a:solidFill>
              <a:latin typeface="华文琥珀" panose="02010800040101010101" pitchFamily="2" charset="-122"/>
              <a:ea typeface="华文琥珀" panose="02010800040101010101" pitchFamily="2" charset="-122"/>
            </a:endParaRPr>
          </a:p>
        </p:txBody>
      </p:sp>
      <p:sp>
        <p:nvSpPr>
          <p:cNvPr id="115721" name="Rectangle 12"/>
          <p:cNvSpPr>
            <a:spLocks noChangeArrowheads="1"/>
          </p:cNvSpPr>
          <p:nvPr/>
        </p:nvSpPr>
        <p:spPr bwMode="gray">
          <a:xfrm>
            <a:off x="8343900" y="4068764"/>
            <a:ext cx="1079500" cy="1203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000" tIns="10800" rIns="18000" bIns="108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endParaRPr lang="en-US" altLang="ko-KR">
              <a:solidFill>
                <a:schemeClr val="tx2"/>
              </a:solidFill>
              <a:ea typeface="Gulim" pitchFamily="34" charset="-127"/>
            </a:endParaRPr>
          </a:p>
        </p:txBody>
      </p:sp>
      <p:pic>
        <p:nvPicPr>
          <p:cNvPr id="9" name="图片 8">
            <a:extLst>
              <a:ext uri="{FF2B5EF4-FFF2-40B4-BE49-F238E27FC236}">
                <a16:creationId xmlns:a16="http://schemas.microsoft.com/office/drawing/2014/main" xmlns="" id="{06FB05FB-3DE1-4D5A-ACD2-2F6AC88CE940}"/>
              </a:ext>
            </a:extLst>
          </p:cNvPr>
          <p:cNvPicPr>
            <a:picLocks noChangeAspect="1"/>
          </p:cNvPicPr>
          <p:nvPr/>
        </p:nvPicPr>
        <p:blipFill>
          <a:blip r:embed="rId2"/>
          <a:stretch>
            <a:fillRect/>
          </a:stretch>
        </p:blipFill>
        <p:spPr>
          <a:xfrm>
            <a:off x="410967" y="745219"/>
            <a:ext cx="4462659" cy="5820813"/>
          </a:xfrm>
          <a:prstGeom prst="rect">
            <a:avLst/>
          </a:prstGeom>
        </p:spPr>
      </p:pic>
      <p:sp>
        <p:nvSpPr>
          <p:cNvPr id="2" name="矩形 1">
            <a:extLst>
              <a:ext uri="{FF2B5EF4-FFF2-40B4-BE49-F238E27FC236}">
                <a16:creationId xmlns:a16="http://schemas.microsoft.com/office/drawing/2014/main" xmlns="" id="{680B9BED-A37B-4481-B9B7-279C2F491F3F}"/>
              </a:ext>
            </a:extLst>
          </p:cNvPr>
          <p:cNvSpPr/>
          <p:nvPr/>
        </p:nvSpPr>
        <p:spPr>
          <a:xfrm>
            <a:off x="1259518" y="2441901"/>
            <a:ext cx="2339102" cy="1384995"/>
          </a:xfrm>
          <a:prstGeom prst="rect">
            <a:avLst/>
          </a:prstGeom>
        </p:spPr>
        <p:txBody>
          <a:bodyPr wrap="none">
            <a:spAutoFit/>
          </a:bodyPr>
          <a:lstStyle/>
          <a:p>
            <a:pPr lvl="0" algn="ctr">
              <a:spcBef>
                <a:spcPct val="0"/>
              </a:spcBef>
            </a:pPr>
            <a:r>
              <a:rPr lang="zh-CN" altLang="en-US" sz="2800" dirty="0">
                <a:solidFill>
                  <a:schemeClr val="bg1"/>
                </a:solidFill>
                <a:latin typeface="微软雅黑" panose="020B0503020204020204" pitchFamily="34" charset="-122"/>
                <a:ea typeface="微软雅黑" panose="020B0503020204020204" pitchFamily="34" charset="-122"/>
              </a:rPr>
              <a:t>第二节</a:t>
            </a:r>
            <a:endParaRPr lang="en-US" altLang="zh-CN" sz="2800" dirty="0">
              <a:solidFill>
                <a:schemeClr val="bg1"/>
              </a:solidFill>
              <a:latin typeface="微软雅黑" panose="020B0503020204020204" pitchFamily="34" charset="-122"/>
              <a:ea typeface="微软雅黑" panose="020B0503020204020204" pitchFamily="34" charset="-122"/>
            </a:endParaRPr>
          </a:p>
          <a:p>
            <a:pPr lvl="0" algn="ctr">
              <a:spcBef>
                <a:spcPct val="0"/>
              </a:spcBef>
            </a:pPr>
            <a:endParaRPr lang="en-US" altLang="zh-CN" sz="2800" dirty="0">
              <a:solidFill>
                <a:schemeClr val="bg1"/>
              </a:solidFill>
              <a:latin typeface="微软雅黑" panose="020B0503020204020204" pitchFamily="34" charset="-122"/>
              <a:ea typeface="微软雅黑" panose="020B0503020204020204" pitchFamily="34" charset="-122"/>
            </a:endParaRPr>
          </a:p>
          <a:p>
            <a:pPr lvl="0" algn="ctr">
              <a:spcBef>
                <a:spcPct val="0"/>
              </a:spcBef>
            </a:pPr>
            <a:r>
              <a:rPr lang="zh-CN" altLang="en-US" sz="2800" dirty="0">
                <a:solidFill>
                  <a:schemeClr val="bg1"/>
                </a:solidFill>
                <a:latin typeface="微软雅黑" panose="020B0503020204020204" pitchFamily="34" charset="-122"/>
                <a:ea typeface="微软雅黑" panose="020B0503020204020204" pitchFamily="34" charset="-122"/>
              </a:rPr>
              <a:t>正确的人生观</a:t>
            </a:r>
          </a:p>
        </p:txBody>
      </p:sp>
      <p:graphicFrame>
        <p:nvGraphicFramePr>
          <p:cNvPr id="11" name="图示 10">
            <a:extLst>
              <a:ext uri="{FF2B5EF4-FFF2-40B4-BE49-F238E27FC236}">
                <a16:creationId xmlns:a16="http://schemas.microsoft.com/office/drawing/2014/main" xmlns="" id="{D1A5F3A2-150E-4181-90CF-74BCB3CC9C30}"/>
              </a:ext>
            </a:extLst>
          </p:cNvPr>
          <p:cNvGraphicFramePr/>
          <p:nvPr>
            <p:extLst/>
          </p:nvPr>
        </p:nvGraphicFramePr>
        <p:xfrm>
          <a:off x="5487653" y="1420694"/>
          <a:ext cx="5712493" cy="46291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2655395612"/>
      </p:ext>
    </p:extLst>
  </p:cSld>
  <p:clrMapOvr>
    <a:masterClrMapping/>
  </p:clrMapOvr>
  <p:transition>
    <p:cover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nvPr>
        </p:nvGraphicFramePr>
        <p:xfrm>
          <a:off x="3973028" y="520536"/>
          <a:ext cx="4501669" cy="4629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36438" y="4879116"/>
            <a:ext cx="11319123"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784597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4755757" y="1440399"/>
            <a:ext cx="4343400" cy="649288"/>
          </a:xfrm>
          <a:noFill/>
        </p:spPr>
        <p:txBody>
          <a:bodyPr/>
          <a:lstStyle/>
          <a:p>
            <a:pPr eaLnBrk="1" hangingPunct="1"/>
            <a:r>
              <a:rPr lang="zh-CN" altLang="en-US" sz="3200" b="1" dirty="0">
                <a:latin typeface="黑体" panose="02010609060101010101" pitchFamily="49" charset="-122"/>
                <a:ea typeface="黑体" panose="02010609060101010101" pitchFamily="49" charset="-122"/>
              </a:rPr>
              <a:t>   </a:t>
            </a:r>
            <a:r>
              <a:rPr lang="zh-CN" altLang="en-US" sz="3200" b="1" dirty="0">
                <a:solidFill>
                  <a:srgbClr val="002060"/>
                </a:solidFill>
                <a:latin typeface="方正舒体" panose="02010601030101010101" pitchFamily="2" charset="-122"/>
                <a:ea typeface="方正舒体" panose="02010601030101010101" pitchFamily="2" charset="-122"/>
              </a:rPr>
              <a:t>不同的人生目的</a:t>
            </a:r>
          </a:p>
        </p:txBody>
      </p:sp>
      <p:pic>
        <p:nvPicPr>
          <p:cNvPr id="132100" name="Picture 4" descr="109404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20795801">
            <a:off x="1687368" y="2816848"/>
            <a:ext cx="2798196" cy="2354604"/>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6437" name="Rectangle 5"/>
          <p:cNvSpPr>
            <a:spLocks noChangeArrowheads="1"/>
          </p:cNvSpPr>
          <p:nvPr/>
        </p:nvSpPr>
        <p:spPr bwMode="auto">
          <a:xfrm>
            <a:off x="2214563" y="4191001"/>
            <a:ext cx="20320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nchor="ctr">
            <a:spAutoFit/>
          </a:bodyPr>
          <a:lstStyle>
            <a:lvl1pPr>
              <a:spcBef>
                <a:spcPct val="20000"/>
              </a:spcBef>
              <a:buChar char="•"/>
              <a:tabLst>
                <a:tab pos="533400"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533400"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533400"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533400"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533400"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533400"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533400"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533400"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533400" algn="l"/>
              </a:tabLst>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a:solidFill>
                  <a:schemeClr val="bg1"/>
                </a:solidFill>
                <a:latin typeface="楷体" panose="02010609060101010101" pitchFamily="49" charset="-122"/>
                <a:ea typeface="楷体" panose="02010609060101010101" pitchFamily="49" charset="-122"/>
              </a:rPr>
              <a:t>享乐主义</a:t>
            </a:r>
          </a:p>
        </p:txBody>
      </p:sp>
      <p:pic>
        <p:nvPicPr>
          <p:cNvPr id="132102" name="Picture 6" descr="FIC007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1757926">
            <a:off x="5744462" y="2717378"/>
            <a:ext cx="2365990" cy="2368550"/>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6439" name="Rectangle 7"/>
          <p:cNvSpPr>
            <a:spLocks noChangeArrowheads="1"/>
          </p:cNvSpPr>
          <p:nvPr/>
        </p:nvSpPr>
        <p:spPr bwMode="auto">
          <a:xfrm>
            <a:off x="5917807" y="2939243"/>
            <a:ext cx="20193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1" dirty="0">
                <a:solidFill>
                  <a:srgbClr val="FFFF00"/>
                </a:solidFill>
                <a:latin typeface="楷体" panose="02010609060101010101" pitchFamily="49" charset="-122"/>
                <a:ea typeface="楷体" panose="02010609060101010101" pitchFamily="49" charset="-122"/>
              </a:rPr>
              <a:t>拜金主义</a:t>
            </a:r>
          </a:p>
        </p:txBody>
      </p:sp>
      <p:pic>
        <p:nvPicPr>
          <p:cNvPr id="132104" name="Picture 8" descr="IS611-080"/>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rot="21252205">
            <a:off x="4227217" y="4229826"/>
            <a:ext cx="2562432" cy="1986237"/>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6441" name="Rectangle 9"/>
          <p:cNvSpPr>
            <a:spLocks noChangeArrowheads="1"/>
          </p:cNvSpPr>
          <p:nvPr/>
        </p:nvSpPr>
        <p:spPr bwMode="auto">
          <a:xfrm>
            <a:off x="4611017" y="4902269"/>
            <a:ext cx="20193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1" dirty="0">
                <a:solidFill>
                  <a:schemeClr val="bg1"/>
                </a:solidFill>
                <a:latin typeface="楷体" panose="02010609060101010101" pitchFamily="49" charset="-122"/>
                <a:ea typeface="楷体" panose="02010609060101010101" pitchFamily="49" charset="-122"/>
              </a:rPr>
              <a:t>虚无主义</a:t>
            </a:r>
          </a:p>
        </p:txBody>
      </p:sp>
      <p:pic>
        <p:nvPicPr>
          <p:cNvPr id="132106" name="Picture 10" descr="176595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537422">
            <a:off x="8380474" y="4116807"/>
            <a:ext cx="2333625" cy="1967675"/>
          </a:xfrm>
          <a:prstGeom prst="ellipse">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6443" name="Rectangle 11"/>
          <p:cNvSpPr>
            <a:spLocks noChangeArrowheads="1"/>
          </p:cNvSpPr>
          <p:nvPr/>
        </p:nvSpPr>
        <p:spPr bwMode="auto">
          <a:xfrm>
            <a:off x="8540275" y="4576832"/>
            <a:ext cx="2036763"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1" dirty="0">
                <a:solidFill>
                  <a:srgbClr val="003300"/>
                </a:solidFill>
                <a:latin typeface="楷体" panose="02010609060101010101" pitchFamily="49" charset="-122"/>
                <a:ea typeface="楷体" panose="02010609060101010101" pitchFamily="49" charset="-122"/>
              </a:rPr>
              <a:t>权力主义</a:t>
            </a:r>
          </a:p>
        </p:txBody>
      </p:sp>
    </p:spTree>
    <p:extLst>
      <p:ext uri="{BB962C8B-B14F-4D97-AF65-F5344CB8AC3E}">
        <p14:creationId xmlns:p14="http://schemas.microsoft.com/office/powerpoint/2010/main" xmlns="" val="2981798148"/>
      </p:ext>
    </p:extLst>
  </p:cSld>
  <p:clrMapOvr>
    <a:masterClrMapping/>
  </p:clrMapOvr>
  <p:transition>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2200275" y="1668103"/>
            <a:ext cx="5638800" cy="649288"/>
          </a:xfrm>
          <a:noFill/>
        </p:spPr>
        <p:txBody>
          <a:bodyPr/>
          <a:lstStyle/>
          <a:p>
            <a:pPr eaLnBrk="1" hangingPunct="1"/>
            <a:r>
              <a:rPr lang="zh-CN" altLang="en-US" sz="3600" dirty="0">
                <a:solidFill>
                  <a:srgbClr val="002060"/>
                </a:solidFill>
                <a:latin typeface="方正舒体" panose="02010601030101010101" pitchFamily="2" charset="-122"/>
                <a:ea typeface="方正舒体" panose="02010601030101010101" pitchFamily="2" charset="-122"/>
              </a:rPr>
              <a:t>我们该选择哪一种呢？</a:t>
            </a:r>
          </a:p>
        </p:txBody>
      </p:sp>
      <p:sp>
        <p:nvSpPr>
          <p:cNvPr id="147460" name="Rectangle 9"/>
          <p:cNvSpPr>
            <a:spLocks noChangeArrowheads="1"/>
          </p:cNvSpPr>
          <p:nvPr/>
        </p:nvSpPr>
        <p:spPr bwMode="auto">
          <a:xfrm>
            <a:off x="4876800" y="5791200"/>
            <a:ext cx="20193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Times New Roman" panose="02020603050405020304" pitchFamily="18" charset="0"/>
                <a:ea typeface="隶书" panose="02010509060101010101" pitchFamily="49" charset="-122"/>
              </a:rPr>
              <a:t>虚无主义</a:t>
            </a:r>
          </a:p>
        </p:txBody>
      </p:sp>
      <p:sp>
        <p:nvSpPr>
          <p:cNvPr id="147461" name="Rectangle 12"/>
          <p:cNvSpPr>
            <a:spLocks noRot="1" noChangeArrowheads="1"/>
          </p:cNvSpPr>
          <p:nvPr/>
        </p:nvSpPr>
        <p:spPr bwMode="auto">
          <a:xfrm>
            <a:off x="914400" y="4800600"/>
            <a:ext cx="854075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4400">
              <a:solidFill>
                <a:srgbClr val="333300"/>
              </a:solidFill>
              <a:ea typeface="隶书" panose="02010509060101010101" pitchFamily="49" charset="-122"/>
            </a:endParaRPr>
          </a:p>
        </p:txBody>
      </p:sp>
      <p:sp>
        <p:nvSpPr>
          <p:cNvPr id="147462" name="Rectangle 13"/>
          <p:cNvSpPr>
            <a:spLocks noChangeArrowheads="1"/>
          </p:cNvSpPr>
          <p:nvPr/>
        </p:nvSpPr>
        <p:spPr bwMode="auto">
          <a:xfrm>
            <a:off x="3000375" y="5589588"/>
            <a:ext cx="20193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a:solidFill>
                  <a:schemeClr val="bg1"/>
                </a:solidFill>
                <a:latin typeface="Times New Roman" panose="02020603050405020304" pitchFamily="18" charset="0"/>
                <a:ea typeface="隶书" panose="02010509060101010101" pitchFamily="49" charset="-122"/>
              </a:rPr>
              <a:t>虚无主义</a:t>
            </a:r>
          </a:p>
        </p:txBody>
      </p:sp>
      <p:graphicFrame>
        <p:nvGraphicFramePr>
          <p:cNvPr id="147463" name="Object 14"/>
          <p:cNvGraphicFramePr>
            <a:graphicFrameLocks noChangeAspect="1"/>
          </p:cNvGraphicFramePr>
          <p:nvPr>
            <p:extLst/>
          </p:nvPr>
        </p:nvGraphicFramePr>
        <p:xfrm>
          <a:off x="5019675" y="3145127"/>
          <a:ext cx="4331772" cy="2333045"/>
        </p:xfrm>
        <a:graphic>
          <a:graphicData uri="http://schemas.openxmlformats.org/presentationml/2006/ole">
            <p:oleObj spid="_x0000_s1030" name="剪辑" r:id="rId3" imgW="2665080" imgH="1920240" progId="">
              <p:embed/>
            </p:oleObj>
          </a:graphicData>
        </a:graphic>
      </p:graphicFrame>
    </p:spTree>
    <p:extLst>
      <p:ext uri="{BB962C8B-B14F-4D97-AF65-F5344CB8AC3E}">
        <p14:creationId xmlns:p14="http://schemas.microsoft.com/office/powerpoint/2010/main" xmlns="" val="1430542829"/>
      </p:ext>
    </p:extLst>
  </p:cSld>
  <p:clrMapOvr>
    <a:masterClrMapping/>
  </p:clrMapOvr>
  <p:transition>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2345093" y="1108788"/>
            <a:ext cx="8229600" cy="1066800"/>
          </a:xfrm>
        </p:spPr>
        <p:txBody>
          <a:bodyPr/>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
            </a:r>
            <a:br>
              <a:rPr lang="en-US" altLang="zh-CN" sz="3200" b="1" dirty="0">
                <a:solidFill>
                  <a:srgbClr val="FF0000"/>
                </a:solidFill>
                <a:latin typeface="黑体" panose="02010609060101010101" pitchFamily="49" charset="-122"/>
                <a:ea typeface="黑体" panose="02010609060101010101" pitchFamily="49" charset="-122"/>
              </a:rPr>
            </a:br>
            <a:r>
              <a:rPr lang="zh-CN" altLang="en-US" b="1" dirty="0">
                <a:solidFill>
                  <a:srgbClr val="FF0000"/>
                </a:solidFill>
                <a:latin typeface="方正舒体" panose="02010601030101010101" pitchFamily="2" charset="-122"/>
                <a:ea typeface="方正舒体" panose="02010601030101010101" pitchFamily="2" charset="-122"/>
              </a:rPr>
              <a:t>服务人民  奉献社会</a:t>
            </a:r>
          </a:p>
        </p:txBody>
      </p:sp>
      <p:sp>
        <p:nvSpPr>
          <p:cNvPr id="153605" name="内容占位符 1"/>
          <p:cNvSpPr>
            <a:spLocks noGrp="1"/>
          </p:cNvSpPr>
          <p:nvPr>
            <p:ph idx="1"/>
          </p:nvPr>
        </p:nvSpPr>
        <p:spPr>
          <a:xfrm>
            <a:off x="1981655" y="2657475"/>
            <a:ext cx="4915094" cy="2695188"/>
          </a:xfrm>
          <a:solidFill>
            <a:schemeClr val="bg1"/>
          </a:solidFill>
          <a:effectLst>
            <a:outerShdw blurRad="50800" dist="38100" dir="5400000" algn="t" rotWithShape="0">
              <a:prstClr val="black">
                <a:alpha val="40000"/>
              </a:prstClr>
            </a:outerShdw>
          </a:effectLst>
        </p:spPr>
        <p:txBody>
          <a:bodyPr/>
          <a:lstStyle/>
          <a:p>
            <a:endParaRPr lang="en-US" altLang="zh-CN" sz="2000" dirty="0">
              <a:solidFill>
                <a:srgbClr val="002060"/>
              </a:solidFill>
              <a:latin typeface="微软雅黑" panose="020B0503020204020204" pitchFamily="34" charset="-122"/>
              <a:ea typeface="微软雅黑" panose="020B0503020204020204" pitchFamily="34" charset="-122"/>
            </a:endParaRPr>
          </a:p>
          <a:p>
            <a:r>
              <a:rPr lang="zh-CN" altLang="en-US" sz="2000" dirty="0">
                <a:solidFill>
                  <a:srgbClr val="002060"/>
                </a:solidFill>
                <a:latin typeface="微软雅黑" panose="020B0503020204020204" pitchFamily="34" charset="-122"/>
                <a:ea typeface="微软雅黑" panose="020B0503020204020204" pitchFamily="34" charset="-122"/>
              </a:rPr>
              <a:t>服务人民、奉献社会的思想以其科学而高尚的品质，代表了人类社会迄今为止最先进的人生追求。</a:t>
            </a:r>
            <a:endParaRPr lang="en-US" altLang="zh-CN" sz="2000" dirty="0">
              <a:solidFill>
                <a:srgbClr val="002060"/>
              </a:solidFill>
              <a:latin typeface="微软雅黑" panose="020B0503020204020204" pitchFamily="34" charset="-122"/>
              <a:ea typeface="微软雅黑" panose="020B0503020204020204" pitchFamily="34" charset="-122"/>
            </a:endParaRPr>
          </a:p>
          <a:p>
            <a:endParaRPr lang="en-US" altLang="zh-CN" sz="2000" dirty="0">
              <a:solidFill>
                <a:srgbClr val="002060"/>
              </a:solidFill>
              <a:latin typeface="微软雅黑" panose="020B0503020204020204" pitchFamily="34" charset="-122"/>
              <a:ea typeface="微软雅黑" panose="020B0503020204020204" pitchFamily="34" charset="-122"/>
            </a:endParaRPr>
          </a:p>
          <a:p>
            <a:r>
              <a:rPr lang="zh-CN" altLang="en-US" sz="2000" dirty="0">
                <a:solidFill>
                  <a:srgbClr val="002060"/>
                </a:solidFill>
                <a:latin typeface="微软雅黑" panose="020B0503020204020204" pitchFamily="34" charset="-122"/>
                <a:ea typeface="微软雅黑" panose="020B0503020204020204" pitchFamily="34" charset="-122"/>
              </a:rPr>
              <a:t>一个人确立了服务人民、奉献社会的人生追求，才能最终成为一个高尚的人。</a:t>
            </a:r>
          </a:p>
        </p:txBody>
      </p:sp>
      <p:pic>
        <p:nvPicPr>
          <p:cNvPr id="2050" name="Picture 2" descr="https://gimg2.baidu.com/image_search/src=http%3A%2F%2Fupload-images.jianshu.io%2Fupload_images%2F15056343-a3e956b938e8a6b3.jpg&amp;refer=http%3A%2F%2Fupload-images.jianshu.io&amp;app=2002&amp;size=f9999,10000&amp;q=a80&amp;n=0&amp;g=0n&amp;fmt=jpeg?sec=1631840723&amp;t=4c35136896ff31ae8c9bbb06e9210ac1">
            <a:extLst>
              <a:ext uri="{FF2B5EF4-FFF2-40B4-BE49-F238E27FC236}">
                <a16:creationId xmlns:a16="http://schemas.microsoft.com/office/drawing/2014/main" xmlns="" id="{02AAF661-7184-4554-BD98-37B4C5D35672}"/>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372350" y="2657475"/>
            <a:ext cx="3629025" cy="2695188"/>
          </a:xfrm>
          <a:prstGeom prst="rect">
            <a:avLst/>
          </a:prstGeom>
          <a:noFill/>
          <a:effectLst>
            <a:softEdge rad="1778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08137315"/>
      </p:ext>
    </p:extLst>
  </p:cSld>
  <p:clrMapOvr>
    <a:masterClrMapping/>
  </p:clrMapOvr>
  <p:transition>
    <p:cover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AutoShape 6" descr="https://timgsa.baidu.com/timg?image&amp;quality=80&amp;size=b9999_10000&amp;sec=1510139162732&amp;di=90c3f2f196786d6f667ad643fb1905da&amp;imgtype=0&amp;src=http%3A%2F%2Fwww.whxhdn.com%2Fuploads%2Fallimg%2F150601%2F19_150601124708_1.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charset="-122"/>
            </a:endParaRPr>
          </a:p>
        </p:txBody>
      </p:sp>
      <p:pic>
        <p:nvPicPr>
          <p:cNvPr id="152580"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112317" y="1019263"/>
            <a:ext cx="5981350" cy="5056188"/>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50874942"/>
      </p:ext>
    </p:extLst>
  </p:cSld>
  <p:clrMapOvr>
    <a:masterClrMapping/>
  </p:clrMapOvr>
  <p:transition>
    <p:cover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360A2209-97E4-46F5-B193-6E4D3D5F93EA}"/>
              </a:ext>
            </a:extLst>
          </p:cNvPr>
          <p:cNvSpPr txBox="1"/>
          <p:nvPr/>
        </p:nvSpPr>
        <p:spPr>
          <a:xfrm>
            <a:off x="1690164" y="3578085"/>
            <a:ext cx="9187387" cy="1754326"/>
          </a:xfrm>
          <a:prstGeom prst="rect">
            <a:avLst/>
          </a:prstGeom>
          <a:noFill/>
        </p:spPr>
        <p:txBody>
          <a:bodyPr wrap="square">
            <a:spAutoFit/>
          </a:bodyPr>
          <a:lstStyle/>
          <a:p>
            <a:r>
              <a:rPr lang="zh-CN" altLang="en-US" dirty="0">
                <a:solidFill>
                  <a:srgbClr val="002060"/>
                </a:solidFill>
                <a:latin typeface="微软雅黑" panose="020B0503020204020204" pitchFamily="34" charset="-122"/>
                <a:ea typeface="微软雅黑" panose="020B0503020204020204" pitchFamily="34" charset="-122"/>
              </a:rPr>
              <a:t>我深信在科学方面我们有对事而不是对人的兴趣。当皮埃尔</a:t>
            </a:r>
            <a:r>
              <a:rPr lang="en-US" altLang="zh-CN" dirty="0">
                <a:solidFill>
                  <a:srgbClr val="00206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居里和我考虑应否在我们的发现上取得经济利益时，我们都认为不能违反我们的纯粹研究观念。因而我们没有申请镭的专利，也就抛弃了一笔财富。我坚信我们是对的。诚然，人类需要寻求现实的人，他们在工作中获得很大的报酬。但是，人类也需要梦想家</a:t>
            </a:r>
            <a:r>
              <a:rPr lang="en-US" altLang="zh-CN" dirty="0">
                <a:solidFill>
                  <a:srgbClr val="002060"/>
                </a:solidFill>
                <a:latin typeface="微软雅黑" panose="020B0503020204020204" pitchFamily="34" charset="-122"/>
                <a:ea typeface="微软雅黑" panose="020B0503020204020204" pitchFamily="34" charset="-122"/>
              </a:rPr>
              <a:t>——</a:t>
            </a:r>
            <a:r>
              <a:rPr lang="zh-CN" altLang="en-US" dirty="0">
                <a:solidFill>
                  <a:srgbClr val="002060"/>
                </a:solidFill>
                <a:latin typeface="微软雅黑" panose="020B0503020204020204" pitchFamily="34" charset="-122"/>
                <a:ea typeface="微软雅黑" panose="020B0503020204020204" pitchFamily="34" charset="-122"/>
              </a:rPr>
              <a:t>他们受了事业的强烈的吸引，使他们没有闲暇，也无热情去谋求物质上的利益。我的唯一奢望，是在一个自由国家中以一个自由学者的身份从事研究工作。</a:t>
            </a:r>
          </a:p>
        </p:txBody>
      </p:sp>
      <p:pic>
        <p:nvPicPr>
          <p:cNvPr id="5" name="图片 4">
            <a:extLst>
              <a:ext uri="{FF2B5EF4-FFF2-40B4-BE49-F238E27FC236}">
                <a16:creationId xmlns:a16="http://schemas.microsoft.com/office/drawing/2014/main" xmlns="" id="{CA433D6F-A58C-4F91-98BC-CC2CF1AC8FA4}"/>
              </a:ext>
            </a:extLst>
          </p:cNvPr>
          <p:cNvPicPr>
            <a:picLocks noChangeAspect="1"/>
          </p:cNvPicPr>
          <p:nvPr/>
        </p:nvPicPr>
        <p:blipFill>
          <a:blip r:embed="rId2"/>
          <a:stretch>
            <a:fillRect/>
          </a:stretch>
        </p:blipFill>
        <p:spPr>
          <a:xfrm flipV="1">
            <a:off x="1690164" y="5479818"/>
            <a:ext cx="9187386" cy="48907"/>
          </a:xfrm>
          <a:prstGeom prst="rect">
            <a:avLst/>
          </a:prstGeom>
        </p:spPr>
      </p:pic>
      <p:sp>
        <p:nvSpPr>
          <p:cNvPr id="6" name="文本框 5">
            <a:extLst>
              <a:ext uri="{FF2B5EF4-FFF2-40B4-BE49-F238E27FC236}">
                <a16:creationId xmlns:a16="http://schemas.microsoft.com/office/drawing/2014/main" xmlns="" id="{5D4E9464-BFCF-4ADF-89F5-61EF2C065EDF}"/>
              </a:ext>
            </a:extLst>
          </p:cNvPr>
          <p:cNvSpPr txBox="1"/>
          <p:nvPr/>
        </p:nvSpPr>
        <p:spPr>
          <a:xfrm>
            <a:off x="4775719" y="5756673"/>
            <a:ext cx="6023728" cy="400110"/>
          </a:xfrm>
          <a:prstGeom prst="rect">
            <a:avLst/>
          </a:prstGeom>
          <a:noFill/>
        </p:spPr>
        <p:txBody>
          <a:bodyPr wrap="square" rtlCol="0">
            <a:spAutoFit/>
          </a:bodyPr>
          <a:lstStyle/>
          <a:p>
            <a:r>
              <a:rPr lang="zh-CN" altLang="en-US" sz="2000" b="1" dirty="0">
                <a:solidFill>
                  <a:schemeClr val="accent5">
                    <a:lumMod val="50000"/>
                  </a:schemeClr>
                </a:solidFill>
                <a:latin typeface="楷体" panose="02010609060101010101" pitchFamily="49" charset="-122"/>
                <a:ea typeface="楷体" panose="02010609060101010101" pitchFamily="49" charset="-122"/>
              </a:rPr>
              <a:t>居里夫人：</a:t>
            </a:r>
            <a:r>
              <a:rPr lang="en-US" altLang="zh-CN" sz="2000" b="1" dirty="0">
                <a:solidFill>
                  <a:schemeClr val="accent5">
                    <a:lumMod val="50000"/>
                  </a:schemeClr>
                </a:solidFill>
                <a:latin typeface="楷体" panose="02010609060101010101" pitchFamily="49" charset="-122"/>
                <a:ea typeface="楷体" panose="02010609060101010101" pitchFamily="49" charset="-122"/>
              </a:rPr>
              <a:t>《</a:t>
            </a:r>
            <a:r>
              <a:rPr lang="zh-CN" altLang="en-US" sz="2000" b="1" dirty="0">
                <a:solidFill>
                  <a:schemeClr val="accent5">
                    <a:lumMod val="50000"/>
                  </a:schemeClr>
                </a:solidFill>
                <a:latin typeface="楷体" panose="02010609060101010101" pitchFamily="49" charset="-122"/>
                <a:ea typeface="楷体" panose="02010609060101010101" pitchFamily="49" charset="-122"/>
              </a:rPr>
              <a:t>我的信念</a:t>
            </a:r>
            <a:r>
              <a:rPr lang="en-US" altLang="zh-CN" sz="2000" b="1" dirty="0">
                <a:solidFill>
                  <a:schemeClr val="accent5">
                    <a:lumMod val="50000"/>
                  </a:schemeClr>
                </a:solidFill>
                <a:latin typeface="楷体" panose="02010609060101010101" pitchFamily="49" charset="-122"/>
                <a:ea typeface="楷体" panose="02010609060101010101" pitchFamily="49" charset="-122"/>
              </a:rPr>
              <a:t>》</a:t>
            </a:r>
            <a:endParaRPr lang="zh-CN" altLang="en-US" sz="2000" b="1" dirty="0">
              <a:solidFill>
                <a:schemeClr val="accent5">
                  <a:lumMod val="50000"/>
                </a:schemeClr>
              </a:solidFill>
              <a:latin typeface="楷体" panose="02010609060101010101" pitchFamily="49" charset="-122"/>
              <a:ea typeface="楷体" panose="02010609060101010101" pitchFamily="49" charset="-122"/>
            </a:endParaRPr>
          </a:p>
        </p:txBody>
      </p:sp>
      <p:pic>
        <p:nvPicPr>
          <p:cNvPr id="9" name="Picture 9" descr="241f95cad1c8a7861257a0946709c93d70cf502f">
            <a:hlinkClick r:id="rId3" action="ppaction://hlinkfile"/>
            <a:extLst>
              <a:ext uri="{FF2B5EF4-FFF2-40B4-BE49-F238E27FC236}">
                <a16:creationId xmlns:a16="http://schemas.microsoft.com/office/drawing/2014/main" xmlns="" id="{D213EA61-3766-49FE-9939-9F47930ACD5B}"/>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178490" y="1117330"/>
            <a:ext cx="1870901" cy="2232807"/>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14392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nvPr>
        </p:nvGraphicFramePr>
        <p:xfrm>
          <a:off x="3973028" y="520536"/>
          <a:ext cx="4501669" cy="4629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36438" y="4887994"/>
            <a:ext cx="11319123"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806456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爱因斯坦.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992593" y="1234867"/>
            <a:ext cx="8349891" cy="49795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73903031"/>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5"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ChangeArrowheads="1"/>
          </p:cNvSpPr>
          <p:nvPr/>
        </p:nvSpPr>
        <p:spPr bwMode="auto">
          <a:xfrm>
            <a:off x="3200400" y="3505200"/>
            <a:ext cx="43434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eaLnBrk="1" hangingPunct="1">
              <a:spcBef>
                <a:spcPct val="20000"/>
              </a:spcBef>
              <a:buFontTx/>
              <a:buChar char="•"/>
            </a:pPr>
            <a:endParaRPr lang="zh-CN" altLang="zh-CN" sz="3200" b="1">
              <a:solidFill>
                <a:srgbClr val="000000"/>
              </a:solidFill>
              <a:latin typeface="楷体_GB2312" pitchFamily="49" charset="-122"/>
            </a:endParaRPr>
          </a:p>
        </p:txBody>
      </p:sp>
      <p:pic>
        <p:nvPicPr>
          <p:cNvPr id="3" name="图片 2">
            <a:hlinkClick r:id="rId2" action="ppaction://hlinkfile"/>
          </p:cNvPr>
          <p:cNvPicPr>
            <a:picLocks noChangeAspect="1"/>
          </p:cNvPicPr>
          <p:nvPr/>
        </p:nvPicPr>
        <p:blipFill rotWithShape="1">
          <a:blip r:embed="rId3"/>
          <a:srcRect r="15774"/>
          <a:stretch/>
        </p:blipFill>
        <p:spPr>
          <a:xfrm>
            <a:off x="4148057" y="2933577"/>
            <a:ext cx="4182619" cy="2400423"/>
          </a:xfrm>
          <a:prstGeom prst="rect">
            <a:avLst/>
          </a:prstGeom>
          <a:effectLst>
            <a:softEdge rad="393700"/>
          </a:effectLst>
        </p:spPr>
      </p:pic>
      <p:sp>
        <p:nvSpPr>
          <p:cNvPr id="4" name="Rectangle 5"/>
          <p:cNvSpPr>
            <a:spLocks noChangeArrowheads="1"/>
          </p:cNvSpPr>
          <p:nvPr/>
        </p:nvSpPr>
        <p:spPr bwMode="auto">
          <a:xfrm>
            <a:off x="4791566" y="1659951"/>
            <a:ext cx="28956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楷体_GB2312" pitchFamily="49" charset="-122"/>
              </a:defRPr>
            </a:lvl1pPr>
            <a:lvl2pPr marL="742950" indent="-285750">
              <a:defRPr sz="2400">
                <a:solidFill>
                  <a:schemeClr val="tx1"/>
                </a:solidFill>
                <a:latin typeface="Arial" panose="020B0604020202020204" pitchFamily="34" charset="0"/>
                <a:ea typeface="楷体_GB2312" pitchFamily="49" charset="-122"/>
              </a:defRPr>
            </a:lvl2pPr>
            <a:lvl3pPr marL="1143000" indent="-228600">
              <a:defRPr sz="2400">
                <a:solidFill>
                  <a:schemeClr val="tx1"/>
                </a:solidFill>
                <a:latin typeface="Arial" panose="020B0604020202020204" pitchFamily="34" charset="0"/>
                <a:ea typeface="楷体_GB2312" pitchFamily="49" charset="-122"/>
              </a:defRPr>
            </a:lvl3pPr>
            <a:lvl4pPr marL="1600200" indent="-228600">
              <a:defRPr sz="2400">
                <a:solidFill>
                  <a:schemeClr val="tx1"/>
                </a:solidFill>
                <a:latin typeface="Arial" panose="020B0604020202020204" pitchFamily="34" charset="0"/>
                <a:ea typeface="楷体_GB2312" pitchFamily="49" charset="-122"/>
              </a:defRPr>
            </a:lvl4pPr>
            <a:lvl5pPr marL="2057400" indent="-228600">
              <a:defRPr sz="2400">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楷体_GB2312" pitchFamily="49" charset="-122"/>
              </a:defRPr>
            </a:lvl9pPr>
          </a:lstStyle>
          <a:p>
            <a:pPr eaLnBrk="1" hangingPunct="1"/>
            <a:r>
              <a:rPr lang="zh-CN" altLang="en-US" sz="4000" dirty="0">
                <a:solidFill>
                  <a:srgbClr val="FF0000"/>
                </a:solidFill>
                <a:latin typeface="方正舒体" panose="02010601030101010101" pitchFamily="2" charset="-122"/>
                <a:ea typeface="方正舒体" panose="02010601030101010101" pitchFamily="2" charset="-122"/>
              </a:rPr>
              <a:t>当代青年说</a:t>
            </a:r>
          </a:p>
        </p:txBody>
      </p:sp>
    </p:spTree>
    <p:extLst>
      <p:ext uri="{BB962C8B-B14F-4D97-AF65-F5344CB8AC3E}">
        <p14:creationId xmlns:p14="http://schemas.microsoft.com/office/powerpoint/2010/main" xmlns="" val="841795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nvPr>
        </p:nvGraphicFramePr>
        <p:xfrm>
          <a:off x="3792053" y="587211"/>
          <a:ext cx="4913797" cy="4629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49755" y="4905750"/>
            <a:ext cx="11292490"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862252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2"/>
          <p:cNvSpPr txBox="1">
            <a:spLocks noChangeArrowheads="1"/>
          </p:cNvSpPr>
          <p:nvPr/>
        </p:nvSpPr>
        <p:spPr bwMode="auto">
          <a:xfrm>
            <a:off x="2506961" y="3238500"/>
            <a:ext cx="461665" cy="92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239620" name="Freeform 4"/>
          <p:cNvSpPr>
            <a:spLocks/>
          </p:cNvSpPr>
          <p:nvPr/>
        </p:nvSpPr>
        <p:spPr bwMode="gray">
          <a:xfrm rot="14414286">
            <a:off x="5505944" y="3162050"/>
            <a:ext cx="520535" cy="853491"/>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A0C3E4"/>
          </a:solidFill>
          <a:ln w="0">
            <a:solidFill>
              <a:schemeClr val="tx1"/>
            </a:solidFill>
            <a:prstDash val="solid"/>
            <a:round/>
            <a:headEnd/>
            <a:tailEnd/>
          </a:ln>
        </p:spPr>
        <p:txBody>
          <a:bodyPr/>
          <a:lstStyle/>
          <a:p>
            <a:pPr eaLnBrk="1" hangingPunct="1">
              <a:defRPr/>
            </a:pPr>
            <a:endParaRPr lang="zh-CN" altLang="en-US">
              <a:latin typeface="Arial" charset="0"/>
            </a:endParaRPr>
          </a:p>
        </p:txBody>
      </p:sp>
      <p:sp>
        <p:nvSpPr>
          <p:cNvPr id="158725" name="AutoShape 5"/>
          <p:cNvSpPr>
            <a:spLocks noChangeAspect="1" noChangeArrowheads="1" noTextEdit="1"/>
          </p:cNvSpPr>
          <p:nvPr/>
        </p:nvSpPr>
        <p:spPr bwMode="gray">
          <a:xfrm flipH="1">
            <a:off x="6608764" y="3287713"/>
            <a:ext cx="909637"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grpSp>
        <p:nvGrpSpPr>
          <p:cNvPr id="158726" name="Group 6"/>
          <p:cNvGrpSpPr>
            <a:grpSpLocks/>
          </p:cNvGrpSpPr>
          <p:nvPr/>
        </p:nvGrpSpPr>
        <p:grpSpPr bwMode="auto">
          <a:xfrm>
            <a:off x="2514600" y="1371600"/>
            <a:ext cx="3581400" cy="2058988"/>
            <a:chOff x="1920" y="912"/>
            <a:chExt cx="1889" cy="1009"/>
          </a:xfrm>
        </p:grpSpPr>
        <p:grpSp>
          <p:nvGrpSpPr>
            <p:cNvPr id="158731" name="Group 7"/>
            <p:cNvGrpSpPr>
              <a:grpSpLocks/>
            </p:cNvGrpSpPr>
            <p:nvPr/>
          </p:nvGrpSpPr>
          <p:grpSpPr bwMode="auto">
            <a:xfrm>
              <a:off x="1920" y="912"/>
              <a:ext cx="1889" cy="1009"/>
              <a:chOff x="1997" y="1314"/>
              <a:chExt cx="1889" cy="1009"/>
            </a:xfrm>
          </p:grpSpPr>
          <p:grpSp>
            <p:nvGrpSpPr>
              <p:cNvPr id="158733" name="Group 8"/>
              <p:cNvGrpSpPr>
                <a:grpSpLocks/>
              </p:cNvGrpSpPr>
              <p:nvPr/>
            </p:nvGrpSpPr>
            <p:grpSpPr bwMode="auto">
              <a:xfrm>
                <a:off x="1997" y="1404"/>
                <a:ext cx="1889" cy="919"/>
                <a:chOff x="1973" y="1027"/>
                <a:chExt cx="1926" cy="937"/>
              </a:xfrm>
            </p:grpSpPr>
            <p:sp>
              <p:nvSpPr>
                <p:cNvPr id="239625" name="Oval 9"/>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eaLnBrk="1" hangingPunct="1">
                    <a:defRPr/>
                  </a:pPr>
                  <a:endParaRPr lang="zh-CN" altLang="en-US">
                    <a:latin typeface="Arial" charset="0"/>
                  </a:endParaRPr>
                </a:p>
              </p:txBody>
            </p:sp>
            <p:sp>
              <p:nvSpPr>
                <p:cNvPr id="239626" name="Oval 10"/>
                <p:cNvSpPr>
                  <a:spLocks noChangeArrowheads="1"/>
                </p:cNvSpPr>
                <p:nvPr/>
              </p:nvSpPr>
              <p:spPr bwMode="gray">
                <a:xfrm>
                  <a:off x="1973" y="1027"/>
                  <a:ext cx="1905" cy="907"/>
                </a:xfrm>
                <a:prstGeom prst="ellipse">
                  <a:avLst/>
                </a:prstGeom>
                <a:solidFill>
                  <a:schemeClr val="accent1">
                    <a:lumMod val="40000"/>
                    <a:lumOff val="60000"/>
                  </a:schemeClr>
                </a:solidFill>
                <a:ln w="9525">
                  <a:noFill/>
                  <a:round/>
                  <a:headEnd/>
                  <a:tailEnd/>
                </a:ln>
                <a:effectLst/>
              </p:spPr>
              <p:txBody>
                <a:bodyPr wrap="none" anchor="ctr"/>
                <a:lstStyle/>
                <a:p>
                  <a:pPr eaLnBrk="1" hangingPunct="1">
                    <a:defRPr/>
                  </a:pPr>
                  <a:endParaRPr lang="zh-CN" altLang="en-US">
                    <a:latin typeface="Arial" charset="0"/>
                  </a:endParaRPr>
                </a:p>
              </p:txBody>
            </p:sp>
          </p:grpSp>
          <p:sp>
            <p:nvSpPr>
              <p:cNvPr id="239627" name="Oval 11"/>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eaLnBrk="1" hangingPunct="1">
                  <a:defRPr/>
                </a:pPr>
                <a:endParaRPr lang="zh-CN" altLang="en-US">
                  <a:latin typeface="Arial" charset="0"/>
                </a:endParaRPr>
              </a:p>
            </p:txBody>
          </p:sp>
          <p:sp>
            <p:nvSpPr>
              <p:cNvPr id="239628" name="Oval 12"/>
              <p:cNvSpPr>
                <a:spLocks noChangeArrowheads="1"/>
              </p:cNvSpPr>
              <p:nvPr/>
            </p:nvSpPr>
            <p:spPr bwMode="gray">
              <a:xfrm>
                <a:off x="2108" y="1319"/>
                <a:ext cx="1650" cy="825"/>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eaLnBrk="1" hangingPunct="1">
                  <a:defRPr/>
                </a:pPr>
                <a:endParaRPr lang="zh-CN" altLang="en-US">
                  <a:latin typeface="Arial" charset="0"/>
                </a:endParaRPr>
              </a:p>
            </p:txBody>
          </p:sp>
          <p:sp>
            <p:nvSpPr>
              <p:cNvPr id="239629" name="Oval 13"/>
              <p:cNvSpPr>
                <a:spLocks noChangeArrowheads="1"/>
              </p:cNvSpPr>
              <p:nvPr/>
            </p:nvSpPr>
            <p:spPr bwMode="gray">
              <a:xfrm>
                <a:off x="2125" y="1327"/>
                <a:ext cx="1570" cy="769"/>
              </a:xfrm>
              <a:prstGeom prst="ellipse">
                <a:avLst/>
              </a:prstGeom>
              <a:solidFill>
                <a:schemeClr val="tx2">
                  <a:lumMod val="40000"/>
                  <a:lumOff val="60000"/>
                </a:schemeClr>
              </a:solidFill>
              <a:ln w="9525" algn="ctr">
                <a:noFill/>
                <a:round/>
                <a:headEnd/>
                <a:tailEnd/>
              </a:ln>
              <a:effectLst/>
            </p:spPr>
            <p:txBody>
              <a:bodyPr vert="eaVert" wrap="none" anchor="ctr"/>
              <a:lstStyle/>
              <a:p>
                <a:pPr eaLnBrk="1" hangingPunct="1">
                  <a:defRPr/>
                </a:pPr>
                <a:endParaRPr lang="zh-CN" altLang="en-US">
                  <a:latin typeface="Arial" charset="0"/>
                </a:endParaRPr>
              </a:p>
            </p:txBody>
          </p:sp>
          <p:sp>
            <p:nvSpPr>
              <p:cNvPr id="239630" name="Oval 14"/>
              <p:cNvSpPr>
                <a:spLocks noChangeArrowheads="1"/>
              </p:cNvSpPr>
              <p:nvPr/>
            </p:nvSpPr>
            <p:spPr bwMode="gray">
              <a:xfrm>
                <a:off x="2208" y="1344"/>
                <a:ext cx="1382" cy="624"/>
              </a:xfrm>
              <a:prstGeom prst="ellipse">
                <a:avLst/>
              </a:prstGeom>
              <a:solidFill>
                <a:schemeClr val="bg1">
                  <a:lumMod val="95000"/>
                </a:schemeClr>
              </a:solidFill>
              <a:ln w="9525" algn="ctr">
                <a:noFill/>
                <a:round/>
                <a:headEnd/>
                <a:tailEnd/>
              </a:ln>
              <a:effectLst/>
            </p:spPr>
            <p:txBody>
              <a:bodyPr vert="eaVert" wrap="none" anchor="ctr"/>
              <a:lstStyle/>
              <a:p>
                <a:pPr eaLnBrk="1" hangingPunct="1">
                  <a:defRPr/>
                </a:pPr>
                <a:endParaRPr lang="zh-CN" altLang="en-US">
                  <a:latin typeface="Arial" charset="0"/>
                </a:endParaRPr>
              </a:p>
            </p:txBody>
          </p:sp>
        </p:grpSp>
        <p:sp>
          <p:nvSpPr>
            <p:cNvPr id="158732" name="Text Box 15"/>
            <p:cNvSpPr txBox="1">
              <a:spLocks noChangeArrowheads="1"/>
            </p:cNvSpPr>
            <p:nvPr/>
          </p:nvSpPr>
          <p:spPr bwMode="auto">
            <a:xfrm>
              <a:off x="2394" y="1126"/>
              <a:ext cx="855" cy="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dirty="0">
                  <a:solidFill>
                    <a:srgbClr val="FF0000"/>
                  </a:solidFill>
                  <a:latin typeface="华文琥珀" panose="02010800040101010101" pitchFamily="2" charset="-122"/>
                  <a:ea typeface="华文琥珀" panose="02010800040101010101" pitchFamily="2" charset="-122"/>
                </a:rPr>
                <a:t>人生态度</a:t>
              </a:r>
            </a:p>
          </p:txBody>
        </p:sp>
      </p:grpSp>
      <p:grpSp>
        <p:nvGrpSpPr>
          <p:cNvPr id="158727" name="Group 16"/>
          <p:cNvGrpSpPr>
            <a:grpSpLocks/>
          </p:cNvGrpSpPr>
          <p:nvPr/>
        </p:nvGrpSpPr>
        <p:grpSpPr bwMode="auto">
          <a:xfrm>
            <a:off x="6608764" y="3065316"/>
            <a:ext cx="3230561" cy="2471408"/>
            <a:chOff x="3504" y="1998"/>
            <a:chExt cx="1440" cy="1680"/>
          </a:xfrm>
          <a:solidFill>
            <a:schemeClr val="bg1"/>
          </a:solidFill>
          <a:effectLst>
            <a:outerShdw blurRad="50800" dist="38100" dir="5400000" algn="t" rotWithShape="0">
              <a:prstClr val="black">
                <a:alpha val="40000"/>
              </a:prstClr>
            </a:outerShdw>
          </a:effectLst>
        </p:grpSpPr>
        <p:sp>
          <p:nvSpPr>
            <p:cNvPr id="158729" name="AutoShape 17"/>
            <p:cNvSpPr>
              <a:spLocks noChangeArrowheads="1"/>
            </p:cNvSpPr>
            <p:nvPr/>
          </p:nvSpPr>
          <p:spPr bwMode="auto">
            <a:xfrm>
              <a:off x="3504" y="1998"/>
              <a:ext cx="1440" cy="1680"/>
            </a:xfrm>
            <a:prstGeom prst="roundRect">
              <a:avLst>
                <a:gd name="adj" fmla="val 16667"/>
              </a:avLst>
            </a:prstGeom>
            <a:grp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latin typeface="Verdana" panose="020B0604030504040204" pitchFamily="34" charset="0"/>
              </a:endParaRPr>
            </a:p>
          </p:txBody>
        </p:sp>
        <p:sp>
          <p:nvSpPr>
            <p:cNvPr id="158730" name="Text Box 18"/>
            <p:cNvSpPr txBox="1">
              <a:spLocks noChangeArrowheads="1"/>
            </p:cNvSpPr>
            <p:nvPr/>
          </p:nvSpPr>
          <p:spPr bwMode="auto">
            <a:xfrm>
              <a:off x="3600" y="2124"/>
              <a:ext cx="1284" cy="1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zh-CN" sz="1400">
                <a:solidFill>
                  <a:srgbClr val="000000"/>
                </a:solidFill>
              </a:endParaRPr>
            </a:p>
          </p:txBody>
        </p:sp>
      </p:grpSp>
      <p:sp>
        <p:nvSpPr>
          <p:cNvPr id="158728" name="Rectangle 19"/>
          <p:cNvSpPr>
            <a:spLocks noChangeArrowheads="1"/>
          </p:cNvSpPr>
          <p:nvPr/>
        </p:nvSpPr>
        <p:spPr bwMode="auto">
          <a:xfrm>
            <a:off x="7144746" y="3095926"/>
            <a:ext cx="2374900" cy="3887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en-US" altLang="zh-CN" sz="2400" dirty="0">
              <a:latin typeface="楷体_GB2312" charset="-122"/>
              <a:ea typeface="楷体_GB2312" charset="-122"/>
            </a:endParaRPr>
          </a:p>
          <a:p>
            <a:pPr eaLnBrk="1" hangingPunct="1"/>
            <a:r>
              <a:rPr lang="zh-CN" altLang="en-US" sz="2000" dirty="0">
                <a:solidFill>
                  <a:srgbClr val="002060"/>
                </a:solidFill>
                <a:latin typeface="微软雅黑" panose="020B0503020204020204" pitchFamily="34" charset="-122"/>
                <a:ea typeface="微软雅黑" panose="020B0503020204020204" pitchFamily="34" charset="-122"/>
              </a:rPr>
              <a:t>人生须认真</a:t>
            </a:r>
          </a:p>
          <a:p>
            <a:pPr eaLnBrk="1" hangingPunct="1"/>
            <a:r>
              <a:rPr lang="zh-CN" altLang="en-US" sz="2000" dirty="0">
                <a:solidFill>
                  <a:srgbClr val="002060"/>
                </a:solidFill>
                <a:latin typeface="微软雅黑" panose="020B0503020204020204" pitchFamily="34" charset="-122"/>
                <a:ea typeface="微软雅黑" panose="020B0503020204020204" pitchFamily="34" charset="-122"/>
              </a:rPr>
              <a:t>人生当务实</a:t>
            </a:r>
          </a:p>
          <a:p>
            <a:pPr eaLnBrk="1" hangingPunct="1"/>
            <a:r>
              <a:rPr lang="zh-CN" altLang="en-US" sz="2000" dirty="0">
                <a:solidFill>
                  <a:srgbClr val="002060"/>
                </a:solidFill>
                <a:latin typeface="微软雅黑" panose="020B0503020204020204" pitchFamily="34" charset="-122"/>
                <a:ea typeface="微软雅黑" panose="020B0503020204020204" pitchFamily="34" charset="-122"/>
              </a:rPr>
              <a:t>人生应乐观</a:t>
            </a:r>
          </a:p>
          <a:p>
            <a:pPr eaLnBrk="1" hangingPunct="1"/>
            <a:r>
              <a:rPr lang="zh-CN" altLang="en-US" sz="2000" dirty="0">
                <a:solidFill>
                  <a:srgbClr val="002060"/>
                </a:solidFill>
                <a:latin typeface="微软雅黑" panose="020B0503020204020204" pitchFamily="34" charset="-122"/>
                <a:ea typeface="微软雅黑" panose="020B0503020204020204" pitchFamily="34" charset="-122"/>
              </a:rPr>
              <a:t>人生要进取</a:t>
            </a:r>
          </a:p>
        </p:txBody>
      </p:sp>
    </p:spTree>
    <p:extLst>
      <p:ext uri="{BB962C8B-B14F-4D97-AF65-F5344CB8AC3E}">
        <p14:creationId xmlns:p14="http://schemas.microsoft.com/office/powerpoint/2010/main" xmlns="" val="1009672182"/>
      </p:ext>
    </p:extLst>
  </p:cSld>
  <p:clrMapOvr>
    <a:masterClrMapping/>
  </p:clrMapOvr>
  <p:transition>
    <p:comb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D3C7BF1A-8673-48BB-BF07-D72535AD3C03}"/>
              </a:ext>
            </a:extLst>
          </p:cNvPr>
          <p:cNvPicPr>
            <a:picLocks noChangeAspect="1"/>
          </p:cNvPicPr>
          <p:nvPr/>
        </p:nvPicPr>
        <p:blipFill>
          <a:blip r:embed="rId2"/>
          <a:stretch>
            <a:fillRect/>
          </a:stretch>
        </p:blipFill>
        <p:spPr>
          <a:xfrm>
            <a:off x="4731009" y="3429000"/>
            <a:ext cx="2948085" cy="2118410"/>
          </a:xfrm>
          <a:prstGeom prst="rect">
            <a:avLst/>
          </a:prstGeom>
          <a:effectLst>
            <a:softEdge rad="101600"/>
          </a:effectLst>
        </p:spPr>
      </p:pic>
      <p:sp>
        <p:nvSpPr>
          <p:cNvPr id="4" name="矩形 3">
            <a:extLst>
              <a:ext uri="{FF2B5EF4-FFF2-40B4-BE49-F238E27FC236}">
                <a16:creationId xmlns:a16="http://schemas.microsoft.com/office/drawing/2014/main" xmlns="" id="{B7F3A091-17A9-4230-8C30-B40F73977247}"/>
              </a:ext>
            </a:extLst>
          </p:cNvPr>
          <p:cNvSpPr/>
          <p:nvPr/>
        </p:nvSpPr>
        <p:spPr>
          <a:xfrm>
            <a:off x="3090488" y="1880738"/>
            <a:ext cx="6853158" cy="707886"/>
          </a:xfrm>
          <a:prstGeom prst="rect">
            <a:avLst/>
          </a:prstGeom>
        </p:spPr>
        <p:txBody>
          <a:bodyPr wrap="none">
            <a:spAutoFit/>
          </a:bodyPr>
          <a:lstStyle/>
          <a:p>
            <a:pPr lvl="0">
              <a:spcBef>
                <a:spcPct val="50000"/>
              </a:spcBef>
            </a:pPr>
            <a:r>
              <a:rPr lang="zh-CN" altLang="en-US" sz="4000" dirty="0">
                <a:solidFill>
                  <a:srgbClr val="FF0000"/>
                </a:solidFill>
                <a:latin typeface="方正舒体" panose="02010601030101010101" pitchFamily="2" charset="-122"/>
                <a:ea typeface="方正舒体" panose="02010601030101010101" pitchFamily="2" charset="-122"/>
              </a:rPr>
              <a:t>讨论：年轻人应不应该躺平？</a:t>
            </a:r>
          </a:p>
        </p:txBody>
      </p:sp>
    </p:spTree>
    <p:extLst>
      <p:ext uri="{BB962C8B-B14F-4D97-AF65-F5344CB8AC3E}">
        <p14:creationId xmlns:p14="http://schemas.microsoft.com/office/powerpoint/2010/main" xmlns="" val="1582049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AutoShape 6" descr="https://timgsa.baidu.com/timg?image&amp;quality=80&amp;size=b9999_10000&amp;sec=1510139162732&amp;di=90c3f2f196786d6f667ad643fb1905da&amp;imgtype=0&amp;src=http%3A%2F%2Fwww.whxhdn.com%2Fuploads%2Fallimg%2F150601%2F19_150601124708_1.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charset="-122"/>
            </a:endParaRPr>
          </a:p>
        </p:txBody>
      </p:sp>
      <p:pic>
        <p:nvPicPr>
          <p:cNvPr id="197636"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742346" y="1405784"/>
            <a:ext cx="4876800" cy="5016500"/>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03718296"/>
      </p:ext>
    </p:extLst>
  </p:cSld>
  <p:clrMapOvr>
    <a:masterClrMapping/>
  </p:clrMapOvr>
  <p:transition>
    <p:cover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AutoShape 6" descr="https://timgsa.baidu.com/timg?image&amp;quality=80&amp;size=b9999_10000&amp;sec=1510139162732&amp;di=90c3f2f196786d6f667ad643fb1905da&amp;imgtype=0&amp;src=http%3A%2F%2Fwww.whxhdn.com%2Fuploads%2Fallimg%2F150601%2F19_150601124708_1.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charset="-122"/>
            </a:endParaRPr>
          </a:p>
        </p:txBody>
      </p:sp>
      <p:pic>
        <p:nvPicPr>
          <p:cNvPr id="193540"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7601" y="1295401"/>
            <a:ext cx="5078413" cy="5006975"/>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60877995"/>
      </p:ext>
    </p:extLst>
  </p:cSld>
  <p:clrMapOvr>
    <a:masterClrMapping/>
  </p:clrMapOvr>
  <p:transition>
    <p:cover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Text Box 7"/>
          <p:cNvSpPr txBox="1">
            <a:spLocks noChangeArrowheads="1"/>
          </p:cNvSpPr>
          <p:nvPr/>
        </p:nvSpPr>
        <p:spPr bwMode="auto">
          <a:xfrm>
            <a:off x="2651125" y="5661026"/>
            <a:ext cx="184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ea typeface="楷体_GB2312" charset="-122"/>
            </a:endParaRPr>
          </a:p>
        </p:txBody>
      </p:sp>
      <p:sp>
        <p:nvSpPr>
          <p:cNvPr id="2" name="矩形 1"/>
          <p:cNvSpPr/>
          <p:nvPr/>
        </p:nvSpPr>
        <p:spPr>
          <a:xfrm>
            <a:off x="1124712" y="2740967"/>
            <a:ext cx="9939528" cy="1477328"/>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just">
              <a:spcAft>
                <a:spcPts val="0"/>
              </a:spcAft>
            </a:pPr>
            <a:r>
              <a:rPr lang="zh-CN" altLang="zh-CN" kern="0" spc="4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我常想：人生意义就在我们怎样看人生。意义的大小浅深，全在我们怎样去用两手和脑部。</a:t>
            </a:r>
            <a:endParaRPr lang="zh-CN" altLang="zh-CN" sz="1400"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en-US" altLang="zh-CN" kern="0" spc="4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 </a:t>
            </a:r>
            <a:endParaRPr lang="zh-CN" altLang="zh-CN" sz="1400"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zh-CN" kern="0" spc="4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人生很短，上寿不过百年，完全可用手脑做事的时候，不过几十年。有人说，人生是梦，是很短的梦。有人说，人生不过是肥皂泡。其实，就是最悲观的说法，也证实我上面所说人生的有没有意义，全看我们对人生的看法。</a:t>
            </a:r>
            <a:endParaRPr lang="zh-CN" altLang="zh-CN" sz="1400" kern="1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descr="C:\Users\thinkpad\Documents\WeChat Files\chengchengwhu\FileStorage\Temp\c3649033ff0260907ad2baeae7ae690c"/>
          <p:cNvPicPr/>
          <p:nvPr/>
        </p:nvPicPr>
        <p:blipFill>
          <a:blip r:embed="rId2">
            <a:extLst>
              <a:ext uri="{28A0092B-C50C-407E-A947-70E740481C1C}">
                <a14:useLocalDpi xmlns:a14="http://schemas.microsoft.com/office/drawing/2010/main" xmlns="" val="0"/>
              </a:ext>
            </a:extLst>
          </a:blip>
          <a:srcRect/>
          <a:stretch>
            <a:fillRect/>
          </a:stretch>
        </p:blipFill>
        <p:spPr bwMode="auto">
          <a:xfrm>
            <a:off x="8174735" y="4666584"/>
            <a:ext cx="3069971" cy="1988884"/>
          </a:xfrm>
          <a:prstGeom prst="rect">
            <a:avLst/>
          </a:prstGeom>
          <a:noFill/>
          <a:ln>
            <a:noFill/>
          </a:ln>
          <a:effectLst>
            <a:softEdge rad="317500"/>
          </a:effectLst>
        </p:spPr>
      </p:pic>
      <p:pic>
        <p:nvPicPr>
          <p:cNvPr id="9" name="图片 8" descr="C:\Users\thinkpad\Documents\WeChat Files\chengchengwhu\FileStorage\Temp\99744e7266d746230fb39772ecd32eff"/>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773417" y="1072642"/>
            <a:ext cx="1337066" cy="1437325"/>
          </a:xfrm>
          <a:prstGeom prst="rect">
            <a:avLst/>
          </a:prstGeom>
          <a:noFill/>
          <a:ln>
            <a:noFill/>
          </a:ln>
          <a:effectLst>
            <a:softEdge rad="317500"/>
          </a:effectLst>
        </p:spPr>
      </p:pic>
      <p:sp>
        <p:nvSpPr>
          <p:cNvPr id="10" name="矩形 9"/>
          <p:cNvSpPr/>
          <p:nvPr/>
        </p:nvSpPr>
        <p:spPr>
          <a:xfrm>
            <a:off x="1124712" y="4666584"/>
            <a:ext cx="6373368" cy="923330"/>
          </a:xfrm>
          <a:prstGeom prst="rect">
            <a:avLst/>
          </a:prstGeom>
          <a:solidFill>
            <a:schemeClr val="bg1"/>
          </a:solidFill>
          <a:effectLst>
            <a:outerShdw blurRad="50800" dist="38100" dir="5400000" algn="t" rotWithShape="0">
              <a:prstClr val="black">
                <a:alpha val="40000"/>
              </a:prstClr>
            </a:outerShdw>
          </a:effectLst>
        </p:spPr>
        <p:txBody>
          <a:bodyPr wrap="square">
            <a:spAutoFit/>
          </a:bodyPr>
          <a:lstStyle/>
          <a:p>
            <a:pPr algn="just">
              <a:spcAft>
                <a:spcPts val="0"/>
              </a:spcAft>
            </a:pPr>
            <a:r>
              <a:rPr lang="zh-CN" altLang="zh-CN" kern="0" spc="40" dirty="0">
                <a:solidFill>
                  <a:srgbClr val="002060"/>
                </a:solidFill>
                <a:latin typeface="微软雅黑" panose="020B0503020204020204" pitchFamily="34" charset="-122"/>
                <a:ea typeface="微软雅黑" panose="020B0503020204020204" pitchFamily="34" charset="-122"/>
                <a:cs typeface="宋体" panose="02010600030101010101" pitchFamily="2" charset="-122"/>
              </a:rPr>
              <a:t>就算他是做梦吧，也要做一个热闹的，轰轰烈烈的好梦，不要做悲观的梦。既然辛辛苦苦的上台。就要好好的唱个好戏，唱个像样子的戏，不要跑龙套。</a:t>
            </a:r>
            <a:endParaRPr lang="zh-CN" altLang="zh-CN" sz="1400" kern="100" dirty="0">
              <a:solidFill>
                <a:srgbClr val="00206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449168" y="5843073"/>
            <a:ext cx="3048912" cy="369332"/>
          </a:xfrm>
          <a:prstGeom prst="rect">
            <a:avLst/>
          </a:prstGeom>
          <a:solidFill>
            <a:schemeClr val="bg1"/>
          </a:solidFill>
          <a:effectLst>
            <a:outerShdw blurRad="50800" dist="38100" dir="5400000" algn="t" rotWithShape="0">
              <a:prstClr val="black">
                <a:alpha val="40000"/>
              </a:prstClr>
            </a:outerShdw>
          </a:effectLst>
        </p:spPr>
        <p:txBody>
          <a:bodyPr wrap="none">
            <a:spAutoFit/>
          </a:bodyPr>
          <a:lstStyle/>
          <a:p>
            <a:r>
              <a:rPr lang="zh-CN" altLang="en-US" b="1" kern="0" spc="40" dirty="0">
                <a:solidFill>
                  <a:srgbClr val="002060"/>
                </a:solidFill>
                <a:latin typeface="楷体" panose="02010609060101010101" pitchFamily="49" charset="-122"/>
                <a:ea typeface="楷体" panose="02010609060101010101" pitchFamily="49" charset="-122"/>
                <a:cs typeface="宋体" panose="02010600030101010101" pitchFamily="2" charset="-122"/>
              </a:rPr>
              <a:t>胡适</a:t>
            </a:r>
            <a:r>
              <a:rPr lang="en-US" altLang="zh-CN" b="1" kern="0" spc="40" dirty="0">
                <a:solidFill>
                  <a:srgbClr val="002060"/>
                </a:solidFill>
                <a:latin typeface="楷体" panose="02010609060101010101" pitchFamily="49" charset="-122"/>
                <a:ea typeface="楷体" panose="02010609060101010101" pitchFamily="49" charset="-122"/>
                <a:cs typeface="宋体" panose="02010600030101010101" pitchFamily="2" charset="-122"/>
              </a:rPr>
              <a:t>·1948</a:t>
            </a:r>
            <a:r>
              <a:rPr lang="zh-CN" altLang="zh-CN" b="1" kern="0" spc="40" dirty="0">
                <a:solidFill>
                  <a:srgbClr val="002060"/>
                </a:solidFill>
                <a:latin typeface="楷体" panose="02010609060101010101" pitchFamily="49" charset="-122"/>
                <a:ea typeface="楷体" panose="02010609060101010101" pitchFamily="49" charset="-122"/>
                <a:cs typeface="宋体" panose="02010600030101010101" pitchFamily="2" charset="-122"/>
              </a:rPr>
              <a:t>年《人生问题》</a:t>
            </a:r>
            <a:endParaRPr lang="zh-CN" altLang="en-US" b="1" dirty="0">
              <a:solidFill>
                <a:srgbClr val="002060"/>
              </a:solidFill>
              <a:latin typeface="楷体" panose="02010609060101010101" pitchFamily="49" charset="-122"/>
              <a:ea typeface="楷体" panose="02010609060101010101" pitchFamily="49" charset="-122"/>
            </a:endParaRPr>
          </a:p>
        </p:txBody>
      </p:sp>
      <p:sp>
        <p:nvSpPr>
          <p:cNvPr id="3" name="文本框 2">
            <a:extLst>
              <a:ext uri="{FF2B5EF4-FFF2-40B4-BE49-F238E27FC236}">
                <a16:creationId xmlns:a16="http://schemas.microsoft.com/office/drawing/2014/main" xmlns="" id="{77AA6852-7FFF-42D1-A514-65A06FCACC8F}"/>
              </a:ext>
            </a:extLst>
          </p:cNvPr>
          <p:cNvSpPr txBox="1"/>
          <p:nvPr/>
        </p:nvSpPr>
        <p:spPr>
          <a:xfrm>
            <a:off x="3673756" y="1529694"/>
            <a:ext cx="9001957" cy="523220"/>
          </a:xfrm>
          <a:prstGeom prst="rect">
            <a:avLst/>
          </a:prstGeom>
          <a:noFill/>
        </p:spPr>
        <p:txBody>
          <a:bodyPr wrap="square" rtlCol="0">
            <a:spAutoFit/>
          </a:bodyPr>
          <a:lstStyle/>
          <a:p>
            <a:r>
              <a:rPr lang="zh-CN" altLang="en-US" sz="2800" dirty="0">
                <a:solidFill>
                  <a:srgbClr val="FF0000"/>
                </a:solidFill>
                <a:latin typeface="方正舒体" panose="02010601030101010101" pitchFamily="2" charset="-122"/>
                <a:ea typeface="方正舒体" panose="02010601030101010101" pitchFamily="2" charset="-122"/>
              </a:rPr>
              <a:t>就算人生如梦，也要努力做一个像样子的梦</a:t>
            </a:r>
          </a:p>
        </p:txBody>
      </p:sp>
    </p:spTree>
    <p:extLst>
      <p:ext uri="{BB962C8B-B14F-4D97-AF65-F5344CB8AC3E}">
        <p14:creationId xmlns:p14="http://schemas.microsoft.com/office/powerpoint/2010/main" xmlns="" val="3624894255"/>
      </p:ext>
    </p:extLst>
  </p:cSld>
  <p:clrMapOvr>
    <a:masterClrMapping/>
  </p:clrMapOvr>
  <p:transition>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nvPr>
        </p:nvGraphicFramePr>
        <p:xfrm>
          <a:off x="3706328" y="653886"/>
          <a:ext cx="5294797" cy="4629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54193" y="4879117"/>
            <a:ext cx="11283613"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387764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a:extLst>
              <a:ext uri="{FF2B5EF4-FFF2-40B4-BE49-F238E27FC236}">
                <a16:creationId xmlns:a16="http://schemas.microsoft.com/office/drawing/2014/main" xmlns="" id="{663640D6-B773-426D-A6D8-D6AB310B42C4}"/>
              </a:ext>
            </a:extLst>
          </p:cNvPr>
          <p:cNvGraphicFramePr/>
          <p:nvPr>
            <p:extLst/>
          </p:nvPr>
        </p:nvGraphicFramePr>
        <p:xfrm>
          <a:off x="1541805" y="833053"/>
          <a:ext cx="6452891" cy="5667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椭圆 2">
            <a:extLst>
              <a:ext uri="{FF2B5EF4-FFF2-40B4-BE49-F238E27FC236}">
                <a16:creationId xmlns:a16="http://schemas.microsoft.com/office/drawing/2014/main" xmlns="" id="{CEBCBB90-1DF0-4228-BB05-CD60F8C2210E}"/>
              </a:ext>
            </a:extLst>
          </p:cNvPr>
          <p:cNvSpPr/>
          <p:nvPr/>
        </p:nvSpPr>
        <p:spPr>
          <a:xfrm>
            <a:off x="7734300" y="4162425"/>
            <a:ext cx="3819525" cy="211921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2060"/>
                </a:solidFill>
                <a:latin typeface="微软雅黑" panose="020B0503020204020204" pitchFamily="34" charset="-122"/>
                <a:ea typeface="微软雅黑" panose="020B0503020204020204" pitchFamily="34" charset="-122"/>
              </a:rPr>
              <a:t>衡量人生价值的标准，最重要的是看一个人是否用自己的劳动和聪明才智为国家和社会真诚奉献，为人民群众尽力尽力服务。</a:t>
            </a:r>
          </a:p>
        </p:txBody>
      </p:sp>
      <p:pic>
        <p:nvPicPr>
          <p:cNvPr id="5" name="图形 4" descr="直箭头">
            <a:extLst>
              <a:ext uri="{FF2B5EF4-FFF2-40B4-BE49-F238E27FC236}">
                <a16:creationId xmlns:a16="http://schemas.microsoft.com/office/drawing/2014/main" xmlns="" id="{BB57E30F-1B1A-4FC7-B0D9-CE9CDFB29A93}"/>
              </a:ext>
            </a:extLst>
          </p:cNvPr>
          <p:cNvPicPr>
            <a:picLocks noChangeAspect="1"/>
          </p:cNvPicPr>
          <p:nvPr/>
        </p:nvPicPr>
        <p:blipFill>
          <a:blip r:embed="rId6">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flipH="1" flipV="1">
            <a:off x="5943600" y="4617194"/>
            <a:ext cx="1581150" cy="1209675"/>
          </a:xfrm>
          <a:prstGeom prst="rect">
            <a:avLst/>
          </a:prstGeom>
        </p:spPr>
      </p:pic>
    </p:spTree>
    <p:extLst>
      <p:ext uri="{BB962C8B-B14F-4D97-AF65-F5344CB8AC3E}">
        <p14:creationId xmlns:p14="http://schemas.microsoft.com/office/powerpoint/2010/main" xmlns="" val="3825871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gimg2.baidu.com/image_search/src=http%3A%2F%2Fimages.china.cn%2Fattachement%2Fjpg%2Fsite1000%2F20151009%2Fd02788e9b72d17813d8516.jpg&amp;refer=http%3A%2F%2Fimages.china.cn&amp;app=2002&amp;size=f9999,10000&amp;q=a80&amp;n=0&amp;g=0n&amp;fmt=jpeg?sec=1624355172&amp;t=05767a99d9cc90bda5fc79d48c7f993c">
            <a:extLst>
              <a:ext uri="{FF2B5EF4-FFF2-40B4-BE49-F238E27FC236}">
                <a16:creationId xmlns:a16="http://schemas.microsoft.com/office/drawing/2014/main" xmlns="" id="{8034DF15-46EB-43E6-AD4B-0B9CC160FF4D}"/>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894910" y="1520890"/>
            <a:ext cx="2402180" cy="2546615"/>
          </a:xfrm>
          <a:prstGeom prst="ellipse">
            <a:avLst/>
          </a:prstGeom>
          <a:noFill/>
          <a:extLst>
            <a:ext uri="{909E8E84-426E-40DD-AFC4-6F175D3DCCD1}">
              <a14:hiddenFill xmlns:a14="http://schemas.microsoft.com/office/drawing/2010/main" xmlns="">
                <a:solidFill>
                  <a:srgbClr val="FFFFFF"/>
                </a:solidFill>
              </a14:hiddenFill>
            </a:ext>
          </a:extLst>
        </p:spPr>
      </p:pic>
      <p:sp>
        <p:nvSpPr>
          <p:cNvPr id="4" name="文本框 3">
            <a:extLst>
              <a:ext uri="{FF2B5EF4-FFF2-40B4-BE49-F238E27FC236}">
                <a16:creationId xmlns:a16="http://schemas.microsoft.com/office/drawing/2014/main" xmlns="" id="{360A2209-97E4-46F5-B193-6E4D3D5F93EA}"/>
              </a:ext>
            </a:extLst>
          </p:cNvPr>
          <p:cNvSpPr txBox="1"/>
          <p:nvPr/>
        </p:nvSpPr>
        <p:spPr>
          <a:xfrm>
            <a:off x="1922931" y="4235124"/>
            <a:ext cx="8452710" cy="1015663"/>
          </a:xfrm>
          <a:prstGeom prst="rect">
            <a:avLst/>
          </a:prstGeom>
          <a:noFill/>
        </p:spPr>
        <p:txBody>
          <a:bodyPr wrap="square">
            <a:spAutoFit/>
          </a:bodyPr>
          <a:lstStyle/>
          <a:p>
            <a:r>
              <a:rPr lang="zh-CN" altLang="en-US" sz="2000" dirty="0">
                <a:solidFill>
                  <a:srgbClr val="002060"/>
                </a:solidFill>
                <a:latin typeface="微软雅黑" panose="020B0503020204020204" pitchFamily="34" charset="-122"/>
                <a:ea typeface="微软雅黑" panose="020B0503020204020204" pitchFamily="34" charset="-122"/>
              </a:rPr>
              <a:t>要树立正确的世界观、人生观、价值观，掌握了这把总钥匙，再来看看社会万象、人生历程，一切是非、正误、主次，一切真假、善恶、美丑，自然就洞若观火、清澈明了，自然就能作出正确判断、作出正确选择。</a:t>
            </a:r>
          </a:p>
        </p:txBody>
      </p:sp>
      <p:pic>
        <p:nvPicPr>
          <p:cNvPr id="5" name="图片 4">
            <a:extLst>
              <a:ext uri="{FF2B5EF4-FFF2-40B4-BE49-F238E27FC236}">
                <a16:creationId xmlns:a16="http://schemas.microsoft.com/office/drawing/2014/main" xmlns="" id="{CA433D6F-A58C-4F91-98BC-CC2CF1AC8FA4}"/>
              </a:ext>
            </a:extLst>
          </p:cNvPr>
          <p:cNvPicPr>
            <a:picLocks noChangeAspect="1"/>
          </p:cNvPicPr>
          <p:nvPr/>
        </p:nvPicPr>
        <p:blipFill>
          <a:blip r:embed="rId3"/>
          <a:stretch>
            <a:fillRect/>
          </a:stretch>
        </p:blipFill>
        <p:spPr>
          <a:xfrm>
            <a:off x="1801710" y="5327731"/>
            <a:ext cx="8588580" cy="45719"/>
          </a:xfrm>
          <a:prstGeom prst="rect">
            <a:avLst/>
          </a:prstGeom>
        </p:spPr>
      </p:pic>
      <p:sp>
        <p:nvSpPr>
          <p:cNvPr id="6" name="文本框 5">
            <a:extLst>
              <a:ext uri="{FF2B5EF4-FFF2-40B4-BE49-F238E27FC236}">
                <a16:creationId xmlns:a16="http://schemas.microsoft.com/office/drawing/2014/main" xmlns="" id="{5D4E9464-BFCF-4ADF-89F5-61EF2C065EDF}"/>
              </a:ext>
            </a:extLst>
          </p:cNvPr>
          <p:cNvSpPr txBox="1"/>
          <p:nvPr/>
        </p:nvSpPr>
        <p:spPr>
          <a:xfrm>
            <a:off x="5602914" y="5458742"/>
            <a:ext cx="2486025" cy="461665"/>
          </a:xfrm>
          <a:prstGeom prst="rect">
            <a:avLst/>
          </a:prstGeom>
          <a:noFill/>
        </p:spPr>
        <p:txBody>
          <a:bodyPr wrap="square" rtlCol="0">
            <a:spAutoFit/>
          </a:bodyPr>
          <a:lstStyle/>
          <a:p>
            <a:r>
              <a:rPr lang="zh-CN" altLang="en-US" sz="2400" b="1" dirty="0">
                <a:solidFill>
                  <a:schemeClr val="accent5">
                    <a:lumMod val="50000"/>
                  </a:schemeClr>
                </a:solidFill>
                <a:latin typeface="楷体" panose="02010609060101010101" pitchFamily="49" charset="-122"/>
                <a:ea typeface="楷体" panose="02010609060101010101" pitchFamily="49" charset="-122"/>
              </a:rPr>
              <a:t>习近平</a:t>
            </a:r>
          </a:p>
        </p:txBody>
      </p:sp>
    </p:spTree>
    <p:extLst>
      <p:ext uri="{BB962C8B-B14F-4D97-AF65-F5344CB8AC3E}">
        <p14:creationId xmlns:p14="http://schemas.microsoft.com/office/powerpoint/2010/main" xmlns="" val="41180805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xmlns="" id="{898E8A2B-F483-471E-867B-1CA22C883D08}"/>
              </a:ext>
            </a:extLst>
          </p:cNvPr>
          <p:cNvSpPr/>
          <p:nvPr/>
        </p:nvSpPr>
        <p:spPr>
          <a:xfrm>
            <a:off x="2418121" y="2611616"/>
            <a:ext cx="1861781" cy="1993387"/>
          </a:xfrm>
          <a:prstGeom prst="ellipse">
            <a:avLst/>
          </a:prstGeom>
          <a:solidFill>
            <a:srgbClr val="FFC000"/>
          </a:solidFill>
          <a:ln w="76200">
            <a:solidFill>
              <a:srgbClr val="0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latin typeface="微软雅黑" panose="020B0503020204020204" pitchFamily="34" charset="-122"/>
                <a:ea typeface="微软雅黑" panose="020B0503020204020204" pitchFamily="34" charset="-122"/>
              </a:rPr>
              <a:t>人生的自我价值与社会价值</a:t>
            </a:r>
          </a:p>
        </p:txBody>
      </p:sp>
      <p:sp>
        <p:nvSpPr>
          <p:cNvPr id="10" name="Rectangle 2">
            <a:extLst>
              <a:ext uri="{FF2B5EF4-FFF2-40B4-BE49-F238E27FC236}">
                <a16:creationId xmlns:a16="http://schemas.microsoft.com/office/drawing/2014/main" xmlns="" id="{ED0CBD57-A0B6-4D98-8612-4E04F6ECC8A0}"/>
              </a:ext>
            </a:extLst>
          </p:cNvPr>
          <p:cNvSpPr txBox="1">
            <a:spLocks noChangeArrowheads="1"/>
          </p:cNvSpPr>
          <p:nvPr/>
        </p:nvSpPr>
        <p:spPr>
          <a:xfrm>
            <a:off x="5326662" y="2111447"/>
            <a:ext cx="4713326" cy="2993724"/>
          </a:xfrm>
          <a:prstGeom prst="rect">
            <a:avLst/>
          </a:prstGeom>
          <a:solidFill>
            <a:schemeClr val="bg1"/>
          </a:solidFill>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endParaRPr lang="en-US" altLang="zh-CN" sz="2400" dirty="0">
              <a:solidFill>
                <a:srgbClr val="002060"/>
              </a:solidFill>
              <a:latin typeface="微软雅黑" panose="020B0503020204020204" pitchFamily="34" charset="-122"/>
              <a:ea typeface="微软雅黑" panose="020B0503020204020204" pitchFamily="34" charset="-122"/>
            </a:endParaRPr>
          </a:p>
          <a:p>
            <a:pPr>
              <a:lnSpc>
                <a:spcPts val="2500"/>
              </a:lnSpc>
            </a:pPr>
            <a:r>
              <a:rPr lang="zh-CN" altLang="en-US" sz="2000" b="1" dirty="0">
                <a:solidFill>
                  <a:srgbClr val="002060"/>
                </a:solidFill>
                <a:latin typeface="微软雅黑" panose="020B0503020204020204" pitchFamily="34" charset="-122"/>
                <a:ea typeface="微软雅黑" panose="020B0503020204020204" pitchFamily="34" charset="-122"/>
              </a:rPr>
              <a:t>自我价值</a:t>
            </a:r>
            <a:r>
              <a:rPr lang="zh-CN" altLang="en-US" sz="2000" dirty="0">
                <a:solidFill>
                  <a:srgbClr val="002060"/>
                </a:solidFill>
                <a:latin typeface="微软雅黑" panose="020B0503020204020204" pitchFamily="34" charset="-122"/>
                <a:ea typeface="微软雅黑" panose="020B0503020204020204" pitchFamily="34" charset="-122"/>
              </a:rPr>
              <a:t>：个体的人生活动对自己的生存和发展所具有的价值，主要表现为对自身物质和精神需要的满足程度。</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pP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pPr>
            <a:r>
              <a:rPr lang="zh-CN" altLang="en-US" sz="2000" b="1" dirty="0">
                <a:solidFill>
                  <a:srgbClr val="002060"/>
                </a:solidFill>
                <a:latin typeface="微软雅黑" panose="020B0503020204020204" pitchFamily="34" charset="-122"/>
                <a:ea typeface="微软雅黑" panose="020B0503020204020204" pitchFamily="34" charset="-122"/>
              </a:rPr>
              <a:t>社会价值</a:t>
            </a:r>
            <a:r>
              <a:rPr lang="zh-CN" altLang="en-US" sz="2000" dirty="0">
                <a:solidFill>
                  <a:srgbClr val="002060"/>
                </a:solidFill>
                <a:latin typeface="微软雅黑" panose="020B0503020204020204" pitchFamily="34" charset="-122"/>
                <a:ea typeface="微软雅黑" panose="020B0503020204020204" pitchFamily="34" charset="-122"/>
              </a:rPr>
              <a:t>：个体的实践活动对社会、他人所具有的价值。</a:t>
            </a:r>
            <a:endParaRPr lang="en-US" altLang="zh-CN" sz="2000" dirty="0">
              <a:solidFill>
                <a:srgbClr val="002060"/>
              </a:solidFill>
              <a:latin typeface="微软雅黑" panose="020B0503020204020204" pitchFamily="34" charset="-122"/>
              <a:ea typeface="微软雅黑" panose="020B0503020204020204" pitchFamily="34" charset="-122"/>
            </a:endParaRPr>
          </a:p>
        </p:txBody>
      </p:sp>
      <p:pic>
        <p:nvPicPr>
          <p:cNvPr id="3" name="图形 2" descr="方向">
            <a:extLst>
              <a:ext uri="{FF2B5EF4-FFF2-40B4-BE49-F238E27FC236}">
                <a16:creationId xmlns:a16="http://schemas.microsoft.com/office/drawing/2014/main" xmlns="" id="{07389BCD-A355-4D97-9326-12F13BE022F3}"/>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rot="2686485">
            <a:off x="3596032" y="2754666"/>
            <a:ext cx="1707287" cy="1707287"/>
          </a:xfrm>
          <a:prstGeom prst="rect">
            <a:avLst/>
          </a:prstGeom>
        </p:spPr>
      </p:pic>
    </p:spTree>
    <p:extLst>
      <p:ext uri="{BB962C8B-B14F-4D97-AF65-F5344CB8AC3E}">
        <p14:creationId xmlns:p14="http://schemas.microsoft.com/office/powerpoint/2010/main" xmlns="" val="1134062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形 4" descr="线箭头平直">
            <a:extLst>
              <a:ext uri="{FF2B5EF4-FFF2-40B4-BE49-F238E27FC236}">
                <a16:creationId xmlns:a16="http://schemas.microsoft.com/office/drawing/2014/main" xmlns="" id="{2727AB75-AA34-42FA-A05B-C2B212DA1781}"/>
              </a:ext>
            </a:extLst>
          </p:cNvPr>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flipH="1">
            <a:off x="8527547" y="3123809"/>
            <a:ext cx="803447" cy="1007097"/>
          </a:xfrm>
          <a:prstGeom prst="rect">
            <a:avLst/>
          </a:prstGeom>
        </p:spPr>
      </p:pic>
      <p:sp>
        <p:nvSpPr>
          <p:cNvPr id="8" name="椭圆 7">
            <a:extLst>
              <a:ext uri="{FF2B5EF4-FFF2-40B4-BE49-F238E27FC236}">
                <a16:creationId xmlns:a16="http://schemas.microsoft.com/office/drawing/2014/main" xmlns="" id="{898E8A2B-F483-471E-867B-1CA22C883D08}"/>
              </a:ext>
            </a:extLst>
          </p:cNvPr>
          <p:cNvSpPr/>
          <p:nvPr/>
        </p:nvSpPr>
        <p:spPr>
          <a:xfrm>
            <a:off x="1060530" y="2444784"/>
            <a:ext cx="2039740" cy="2365143"/>
          </a:xfrm>
          <a:prstGeom prst="ellipse">
            <a:avLst/>
          </a:prstGeom>
          <a:solidFill>
            <a:srgbClr val="FFC000"/>
          </a:solidFill>
          <a:ln w="76200">
            <a:solidFill>
              <a:srgbClr val="0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000000"/>
                </a:solidFill>
                <a:latin typeface="微软雅黑" panose="020B0503020204020204" pitchFamily="34" charset="-122"/>
                <a:ea typeface="微软雅黑" panose="020B0503020204020204" pitchFamily="34" charset="-122"/>
              </a:rPr>
              <a:t>自我价值与社会价值的关系</a:t>
            </a:r>
          </a:p>
        </p:txBody>
      </p:sp>
      <p:sp>
        <p:nvSpPr>
          <p:cNvPr id="10" name="Rectangle 2">
            <a:extLst>
              <a:ext uri="{FF2B5EF4-FFF2-40B4-BE49-F238E27FC236}">
                <a16:creationId xmlns:a16="http://schemas.microsoft.com/office/drawing/2014/main" xmlns="" id="{ED0CBD57-A0B6-4D98-8612-4E04F6ECC8A0}"/>
              </a:ext>
            </a:extLst>
          </p:cNvPr>
          <p:cNvSpPr txBox="1">
            <a:spLocks noChangeArrowheads="1"/>
          </p:cNvSpPr>
          <p:nvPr/>
        </p:nvSpPr>
        <p:spPr>
          <a:xfrm>
            <a:off x="4167304" y="1884981"/>
            <a:ext cx="4532060" cy="3484751"/>
          </a:xfrm>
          <a:prstGeom prst="rect">
            <a:avLst/>
          </a:prstGeom>
          <a:solidFill>
            <a:schemeClr val="bg1"/>
          </a:solidFill>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500"/>
              </a:lnSpc>
            </a:pPr>
            <a:endParaRPr lang="en-US" altLang="zh-CN" sz="2400" dirty="0">
              <a:solidFill>
                <a:srgbClr val="002060"/>
              </a:solidFill>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002060"/>
                </a:solidFill>
                <a:latin typeface="微软雅黑" panose="020B0503020204020204" pitchFamily="34" charset="-122"/>
                <a:ea typeface="微软雅黑" panose="020B0503020204020204" pitchFamily="34" charset="-122"/>
              </a:rPr>
              <a:t>人生的自我价值是个体生存和发展的必要条件，自我价值的实现是个体为社会创造更大价值的前提。</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pP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ts val="2500"/>
              </a:lnSpc>
            </a:pPr>
            <a:r>
              <a:rPr lang="zh-CN" altLang="en-US" sz="2000" dirty="0">
                <a:solidFill>
                  <a:srgbClr val="002060"/>
                </a:solidFill>
                <a:latin typeface="微软雅黑" panose="020B0503020204020204" pitchFamily="34" charset="-122"/>
                <a:ea typeface="微软雅黑" panose="020B0503020204020204" pitchFamily="34" charset="-122"/>
              </a:rPr>
              <a:t>人生的社会价值是社会存在和发展的重要条件，社会价值的实现是个体自我完善、全面发展的保障。</a:t>
            </a:r>
            <a:endParaRPr lang="en-US" altLang="zh-CN" sz="2000" dirty="0">
              <a:solidFill>
                <a:srgbClr val="002060"/>
              </a:solidFill>
              <a:latin typeface="微软雅黑" panose="020B0503020204020204" pitchFamily="34" charset="-122"/>
              <a:ea typeface="微软雅黑" panose="020B0503020204020204" pitchFamily="34" charset="-122"/>
            </a:endParaRPr>
          </a:p>
        </p:txBody>
      </p:sp>
      <p:pic>
        <p:nvPicPr>
          <p:cNvPr id="3" name="图形 2" descr="方向">
            <a:extLst>
              <a:ext uri="{FF2B5EF4-FFF2-40B4-BE49-F238E27FC236}">
                <a16:creationId xmlns:a16="http://schemas.microsoft.com/office/drawing/2014/main" xmlns="" id="{07389BCD-A355-4D97-9326-12F13BE022F3}"/>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asvg="http://schemas.microsoft.com/office/drawing/2016/SVG/main" xmlns="" r:embed="rId5"/>
              </a:ext>
            </a:extLst>
          </a:blip>
          <a:stretch>
            <a:fillRect/>
          </a:stretch>
        </p:blipFill>
        <p:spPr>
          <a:xfrm rot="2686485">
            <a:off x="2433982" y="2773716"/>
            <a:ext cx="1707287" cy="1707287"/>
          </a:xfrm>
          <a:prstGeom prst="rect">
            <a:avLst/>
          </a:prstGeom>
        </p:spPr>
      </p:pic>
      <p:sp>
        <p:nvSpPr>
          <p:cNvPr id="2" name="椭圆 1">
            <a:extLst>
              <a:ext uri="{FF2B5EF4-FFF2-40B4-BE49-F238E27FC236}">
                <a16:creationId xmlns:a16="http://schemas.microsoft.com/office/drawing/2014/main" xmlns="" id="{A68B7412-2784-4F0D-9CCA-BA189537665D}"/>
              </a:ext>
            </a:extLst>
          </p:cNvPr>
          <p:cNvSpPr/>
          <p:nvPr/>
        </p:nvSpPr>
        <p:spPr>
          <a:xfrm>
            <a:off x="9330994" y="2444783"/>
            <a:ext cx="2041856" cy="2365144"/>
          </a:xfrm>
          <a:prstGeom prst="ellipse">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002060"/>
                </a:solidFill>
                <a:latin typeface="微软雅黑" panose="020B0503020204020204" pitchFamily="34" charset="-122"/>
                <a:ea typeface="微软雅黑" panose="020B0503020204020204" pitchFamily="34" charset="-122"/>
              </a:rPr>
              <a:t>人生的自我价值与社会价值，既相互区别，又密切联系、相互依存。</a:t>
            </a:r>
            <a:endParaRPr lang="en-US" altLang="zh-CN"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37008181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360A2209-97E4-46F5-B193-6E4D3D5F93EA}"/>
              </a:ext>
            </a:extLst>
          </p:cNvPr>
          <p:cNvSpPr txBox="1"/>
          <p:nvPr/>
        </p:nvSpPr>
        <p:spPr>
          <a:xfrm>
            <a:off x="2097356" y="4256373"/>
            <a:ext cx="8372999" cy="830997"/>
          </a:xfrm>
          <a:prstGeom prst="rect">
            <a:avLst/>
          </a:prstGeom>
          <a:noFill/>
        </p:spPr>
        <p:txBody>
          <a:bodyPr wrap="squar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一个人对社会的价值首先取决于他的感情、思想和行动，对增进人类利益起多大作用。</a:t>
            </a:r>
          </a:p>
        </p:txBody>
      </p:sp>
      <p:pic>
        <p:nvPicPr>
          <p:cNvPr id="5" name="图片 4">
            <a:extLst>
              <a:ext uri="{FF2B5EF4-FFF2-40B4-BE49-F238E27FC236}">
                <a16:creationId xmlns:a16="http://schemas.microsoft.com/office/drawing/2014/main" xmlns="" id="{CA433D6F-A58C-4F91-98BC-CC2CF1AC8FA4}"/>
              </a:ext>
            </a:extLst>
          </p:cNvPr>
          <p:cNvPicPr>
            <a:picLocks noChangeAspect="1"/>
          </p:cNvPicPr>
          <p:nvPr/>
        </p:nvPicPr>
        <p:blipFill>
          <a:blip r:embed="rId2"/>
          <a:stretch>
            <a:fillRect/>
          </a:stretch>
        </p:blipFill>
        <p:spPr>
          <a:xfrm flipV="1">
            <a:off x="1690163" y="5194068"/>
            <a:ext cx="9187386" cy="48907"/>
          </a:xfrm>
          <a:prstGeom prst="rect">
            <a:avLst/>
          </a:prstGeom>
        </p:spPr>
      </p:pic>
      <p:sp>
        <p:nvSpPr>
          <p:cNvPr id="6" name="文本框 5">
            <a:extLst>
              <a:ext uri="{FF2B5EF4-FFF2-40B4-BE49-F238E27FC236}">
                <a16:creationId xmlns:a16="http://schemas.microsoft.com/office/drawing/2014/main" xmlns="" id="{5D4E9464-BFCF-4ADF-89F5-61EF2C065EDF}"/>
              </a:ext>
            </a:extLst>
          </p:cNvPr>
          <p:cNvSpPr txBox="1"/>
          <p:nvPr/>
        </p:nvSpPr>
        <p:spPr>
          <a:xfrm>
            <a:off x="5794894" y="5480448"/>
            <a:ext cx="6023728" cy="400110"/>
          </a:xfrm>
          <a:prstGeom prst="rect">
            <a:avLst/>
          </a:prstGeom>
          <a:noFill/>
        </p:spPr>
        <p:txBody>
          <a:bodyPr wrap="square" rtlCol="0">
            <a:spAutoFit/>
          </a:bodyPr>
          <a:lstStyle/>
          <a:p>
            <a:r>
              <a:rPr lang="zh-CN" altLang="en-US" sz="2000" b="1" dirty="0">
                <a:solidFill>
                  <a:schemeClr val="accent5">
                    <a:lumMod val="50000"/>
                  </a:schemeClr>
                </a:solidFill>
                <a:latin typeface="楷体" panose="02010609060101010101" pitchFamily="49" charset="-122"/>
                <a:ea typeface="楷体" panose="02010609060101010101" pitchFamily="49" charset="-122"/>
              </a:rPr>
              <a:t>爱因斯坦</a:t>
            </a:r>
          </a:p>
        </p:txBody>
      </p:sp>
      <p:pic>
        <p:nvPicPr>
          <p:cNvPr id="3" name="图片 2">
            <a:extLst>
              <a:ext uri="{FF2B5EF4-FFF2-40B4-BE49-F238E27FC236}">
                <a16:creationId xmlns:a16="http://schemas.microsoft.com/office/drawing/2014/main" xmlns="" id="{C65BE5B8-6BD3-410E-B566-A39948DB7047}"/>
              </a:ext>
            </a:extLst>
          </p:cNvPr>
          <p:cNvPicPr>
            <a:picLocks noChangeAspect="1"/>
          </p:cNvPicPr>
          <p:nvPr/>
        </p:nvPicPr>
        <p:blipFill>
          <a:blip r:embed="rId3"/>
          <a:stretch>
            <a:fillRect/>
          </a:stretch>
        </p:blipFill>
        <p:spPr>
          <a:xfrm>
            <a:off x="5179768" y="1615025"/>
            <a:ext cx="2205112" cy="2356386"/>
          </a:xfrm>
          <a:prstGeom prst="rect">
            <a:avLst/>
          </a:prstGeom>
          <a:effectLst>
            <a:softEdge rad="355600"/>
          </a:effectLst>
        </p:spPr>
      </p:pic>
    </p:spTree>
    <p:extLst>
      <p:ext uri="{BB962C8B-B14F-4D97-AF65-F5344CB8AC3E}">
        <p14:creationId xmlns:p14="http://schemas.microsoft.com/office/powerpoint/2010/main" xmlns="" val="700742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360A2209-97E4-46F5-B193-6E4D3D5F93EA}"/>
              </a:ext>
            </a:extLst>
          </p:cNvPr>
          <p:cNvSpPr txBox="1"/>
          <p:nvPr/>
        </p:nvSpPr>
        <p:spPr>
          <a:xfrm>
            <a:off x="2975107" y="4514850"/>
            <a:ext cx="8372999" cy="461665"/>
          </a:xfrm>
          <a:prstGeom prst="rect">
            <a:avLst/>
          </a:prstGeom>
          <a:noFill/>
        </p:spPr>
        <p:txBody>
          <a:bodyPr wrap="square">
            <a:spAutoFit/>
          </a:bodyPr>
          <a:lstStyle/>
          <a:p>
            <a:r>
              <a:rPr lang="zh-CN" altLang="en-US" sz="2400" dirty="0">
                <a:solidFill>
                  <a:srgbClr val="002060"/>
                </a:solidFill>
                <a:latin typeface="微软雅黑" panose="020B0503020204020204" pitchFamily="34" charset="-122"/>
                <a:ea typeface="微软雅黑" panose="020B0503020204020204" pitchFamily="34" charset="-122"/>
              </a:rPr>
              <a:t>你若要喜爱自己的价值，你就得给世界创造价值。</a:t>
            </a:r>
          </a:p>
        </p:txBody>
      </p:sp>
      <p:pic>
        <p:nvPicPr>
          <p:cNvPr id="5" name="图片 4">
            <a:extLst>
              <a:ext uri="{FF2B5EF4-FFF2-40B4-BE49-F238E27FC236}">
                <a16:creationId xmlns:a16="http://schemas.microsoft.com/office/drawing/2014/main" xmlns="" id="{CA433D6F-A58C-4F91-98BC-CC2CF1AC8FA4}"/>
              </a:ext>
            </a:extLst>
          </p:cNvPr>
          <p:cNvPicPr>
            <a:picLocks noChangeAspect="1"/>
          </p:cNvPicPr>
          <p:nvPr/>
        </p:nvPicPr>
        <p:blipFill>
          <a:blip r:embed="rId2"/>
          <a:stretch>
            <a:fillRect/>
          </a:stretch>
        </p:blipFill>
        <p:spPr>
          <a:xfrm flipV="1">
            <a:off x="1690163" y="5194068"/>
            <a:ext cx="9187386" cy="48907"/>
          </a:xfrm>
          <a:prstGeom prst="rect">
            <a:avLst/>
          </a:prstGeom>
        </p:spPr>
      </p:pic>
      <p:sp>
        <p:nvSpPr>
          <p:cNvPr id="6" name="文本框 5">
            <a:extLst>
              <a:ext uri="{FF2B5EF4-FFF2-40B4-BE49-F238E27FC236}">
                <a16:creationId xmlns:a16="http://schemas.microsoft.com/office/drawing/2014/main" xmlns="" id="{5D4E9464-BFCF-4ADF-89F5-61EF2C065EDF}"/>
              </a:ext>
            </a:extLst>
          </p:cNvPr>
          <p:cNvSpPr txBox="1"/>
          <p:nvPr/>
        </p:nvSpPr>
        <p:spPr>
          <a:xfrm>
            <a:off x="5899669" y="5480448"/>
            <a:ext cx="6023728" cy="400110"/>
          </a:xfrm>
          <a:prstGeom prst="rect">
            <a:avLst/>
          </a:prstGeom>
          <a:noFill/>
        </p:spPr>
        <p:txBody>
          <a:bodyPr wrap="square" rtlCol="0">
            <a:spAutoFit/>
          </a:bodyPr>
          <a:lstStyle/>
          <a:p>
            <a:r>
              <a:rPr lang="zh-CN" altLang="en-US" sz="2000" b="1" dirty="0">
                <a:solidFill>
                  <a:schemeClr val="accent5">
                    <a:lumMod val="50000"/>
                  </a:schemeClr>
                </a:solidFill>
                <a:latin typeface="楷体" panose="02010609060101010101" pitchFamily="49" charset="-122"/>
                <a:ea typeface="楷体" panose="02010609060101010101" pitchFamily="49" charset="-122"/>
              </a:rPr>
              <a:t>歌德</a:t>
            </a:r>
          </a:p>
        </p:txBody>
      </p:sp>
      <p:pic>
        <p:nvPicPr>
          <p:cNvPr id="2" name="图片 1">
            <a:extLst>
              <a:ext uri="{FF2B5EF4-FFF2-40B4-BE49-F238E27FC236}">
                <a16:creationId xmlns:a16="http://schemas.microsoft.com/office/drawing/2014/main" xmlns="" id="{78B41A40-8F4C-4409-9108-9571610C09F6}"/>
              </a:ext>
            </a:extLst>
          </p:cNvPr>
          <p:cNvPicPr>
            <a:picLocks noChangeAspect="1"/>
          </p:cNvPicPr>
          <p:nvPr/>
        </p:nvPicPr>
        <p:blipFill>
          <a:blip r:embed="rId3"/>
          <a:stretch>
            <a:fillRect/>
          </a:stretch>
        </p:blipFill>
        <p:spPr>
          <a:xfrm>
            <a:off x="5073695" y="1701440"/>
            <a:ext cx="2420322" cy="2575937"/>
          </a:xfrm>
          <a:prstGeom prst="rect">
            <a:avLst/>
          </a:prstGeom>
        </p:spPr>
      </p:pic>
    </p:spTree>
    <p:extLst>
      <p:ext uri="{BB962C8B-B14F-4D97-AF65-F5344CB8AC3E}">
        <p14:creationId xmlns:p14="http://schemas.microsoft.com/office/powerpoint/2010/main" xmlns="" val="1768013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3"/>
          <p:cNvSpPr>
            <a:spLocks noChangeArrowheads="1"/>
          </p:cNvSpPr>
          <p:nvPr/>
        </p:nvSpPr>
        <p:spPr bwMode="auto">
          <a:xfrm>
            <a:off x="3968497" y="1685544"/>
            <a:ext cx="4968875"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dirty="0">
                <a:solidFill>
                  <a:srgbClr val="FF0000"/>
                </a:solidFill>
                <a:latin typeface="方正舒体" panose="02010601030101010101" pitchFamily="2" charset="-122"/>
                <a:ea typeface="方正舒体" panose="02010601030101010101" pitchFamily="2" charset="-122"/>
              </a:rPr>
              <a:t>我这一生已经值得</a:t>
            </a:r>
            <a:endParaRPr lang="en-US" altLang="zh-CN" sz="4000" dirty="0">
              <a:solidFill>
                <a:srgbClr val="FF0000"/>
              </a:solidFill>
              <a:latin typeface="方正舒体" panose="02010601030101010101" pitchFamily="2" charset="-122"/>
              <a:ea typeface="方正舒体" panose="02010601030101010101" pitchFamily="2" charset="-122"/>
            </a:endParaRPr>
          </a:p>
          <a:p>
            <a:pPr eaLnBrk="1" hangingPunct="1">
              <a:spcBef>
                <a:spcPct val="0"/>
              </a:spcBef>
              <a:buFontTx/>
              <a:buNone/>
            </a:pPr>
            <a:r>
              <a:rPr lang="en-US" altLang="zh-CN" sz="2400" b="1" dirty="0">
                <a:solidFill>
                  <a:srgbClr val="FF0000"/>
                </a:solidFill>
                <a:latin typeface="+mn-ea"/>
                <a:ea typeface="+mn-ea"/>
              </a:rPr>
              <a:t>         </a:t>
            </a:r>
          </a:p>
          <a:p>
            <a:pPr eaLnBrk="1" hangingPunct="1">
              <a:spcBef>
                <a:spcPct val="0"/>
              </a:spcBef>
              <a:buFontTx/>
              <a:buNone/>
            </a:pPr>
            <a:r>
              <a:rPr lang="en-US" altLang="zh-CN" sz="2400" b="1" dirty="0">
                <a:solidFill>
                  <a:srgbClr val="FF0000"/>
                </a:solidFill>
                <a:latin typeface="+mn-ea"/>
                <a:ea typeface="+mn-ea"/>
              </a:rPr>
              <a:t>                   </a:t>
            </a:r>
            <a:r>
              <a:rPr lang="en-US" altLang="zh-CN" sz="2400" dirty="0">
                <a:solidFill>
                  <a:srgbClr val="002060"/>
                </a:solidFill>
                <a:latin typeface="微软雅黑" panose="020B0503020204020204" pitchFamily="34" charset="-122"/>
                <a:ea typeface="微软雅黑" panose="020B0503020204020204" pitchFamily="34" charset="-122"/>
              </a:rPr>
              <a:t>——</a:t>
            </a:r>
            <a:r>
              <a:rPr lang="zh-CN" altLang="en-US" sz="2400" dirty="0">
                <a:solidFill>
                  <a:srgbClr val="002060"/>
                </a:solidFill>
                <a:latin typeface="微软雅黑" panose="020B0503020204020204" pitchFamily="34" charset="-122"/>
                <a:ea typeface="微软雅黑" panose="020B0503020204020204" pitchFamily="34" charset="-122"/>
              </a:rPr>
              <a:t>邓稼先</a:t>
            </a:r>
          </a:p>
        </p:txBody>
      </p:sp>
      <p:pic>
        <p:nvPicPr>
          <p:cNvPr id="3" name="图片 2">
            <a:hlinkClick r:id="rId2" action="ppaction://hlinkfile"/>
          </p:cNvPr>
          <p:cNvPicPr>
            <a:picLocks noChangeAspect="1"/>
          </p:cNvPicPr>
          <p:nvPr/>
        </p:nvPicPr>
        <p:blipFill rotWithShape="1">
          <a:blip r:embed="rId3"/>
          <a:srcRect t="7863"/>
          <a:stretch/>
        </p:blipFill>
        <p:spPr>
          <a:xfrm>
            <a:off x="4895469" y="3429000"/>
            <a:ext cx="2901158" cy="2502349"/>
          </a:xfrm>
          <a:prstGeom prst="rect">
            <a:avLst/>
          </a:prstGeom>
          <a:effectLst>
            <a:softEdge rad="317500"/>
          </a:effectLst>
        </p:spPr>
      </p:pic>
    </p:spTree>
    <p:extLst>
      <p:ext uri="{BB962C8B-B14F-4D97-AF65-F5344CB8AC3E}">
        <p14:creationId xmlns:p14="http://schemas.microsoft.com/office/powerpoint/2010/main" xmlns="" val="2982373089"/>
      </p:ext>
    </p:extLst>
  </p:cSld>
  <p:clrMapOvr>
    <a:masterClrMapping/>
  </p:clrMapOvr>
  <p:transition>
    <p:cover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a:extLst>
              <a:ext uri="{FF2B5EF4-FFF2-40B4-BE49-F238E27FC236}">
                <a16:creationId xmlns:a16="http://schemas.microsoft.com/office/drawing/2014/main" xmlns="" id="{663640D6-B773-426D-A6D8-D6AB310B42C4}"/>
              </a:ext>
            </a:extLst>
          </p:cNvPr>
          <p:cNvGraphicFramePr/>
          <p:nvPr>
            <p:extLst/>
          </p:nvPr>
        </p:nvGraphicFramePr>
        <p:xfrm>
          <a:off x="1999005" y="1143000"/>
          <a:ext cx="8497545" cy="5148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7025805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xmlns="" id="{BCC8A7D6-E140-43CC-ADCF-EEBEB932B349}"/>
              </a:ext>
            </a:extLst>
          </p:cNvPr>
          <p:cNvSpPr/>
          <p:nvPr/>
        </p:nvSpPr>
        <p:spPr>
          <a:xfrm>
            <a:off x="439216" y="739711"/>
            <a:ext cx="3944775" cy="5812009"/>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xmlns="" id="{F471D56D-EA74-4C5F-99D3-CFD4E4834F1E}"/>
              </a:ext>
            </a:extLst>
          </p:cNvPr>
          <p:cNvSpPr txBox="1"/>
          <p:nvPr/>
        </p:nvSpPr>
        <p:spPr>
          <a:xfrm>
            <a:off x="728572" y="2129492"/>
            <a:ext cx="3366064" cy="2368149"/>
          </a:xfrm>
          <a:prstGeom prst="rect">
            <a:avLst/>
          </a:prstGeom>
          <a:noFill/>
        </p:spPr>
        <p:txBody>
          <a:bodyPr wrap="square" rtlCol="0">
            <a:spAutoFit/>
          </a:bodyPr>
          <a:lstStyle/>
          <a:p>
            <a:pPr algn="ctr">
              <a:lnSpc>
                <a:spcPct val="150000"/>
              </a:lnSpc>
            </a:pPr>
            <a:r>
              <a:rPr lang="zh-CN" altLang="en-US" sz="2800" dirty="0">
                <a:solidFill>
                  <a:schemeClr val="bg1"/>
                </a:solidFill>
                <a:latin typeface="方正粗黑宋简体" panose="02000000000000000000" pitchFamily="2" charset="-122"/>
                <a:ea typeface="方正粗黑宋简体" panose="02000000000000000000" pitchFamily="2" charset="-122"/>
              </a:rPr>
              <a:t>第三节</a:t>
            </a:r>
            <a:endParaRPr lang="en-US" altLang="zh-CN" sz="2800" dirty="0">
              <a:solidFill>
                <a:schemeClr val="bg1"/>
              </a:solidFill>
              <a:latin typeface="方正粗黑宋简体" panose="02000000000000000000" pitchFamily="2" charset="-122"/>
              <a:ea typeface="方正粗黑宋简体" panose="02000000000000000000" pitchFamily="2" charset="-122"/>
            </a:endParaRPr>
          </a:p>
          <a:p>
            <a:pPr algn="ctr">
              <a:lnSpc>
                <a:spcPct val="150000"/>
              </a:lnSpc>
            </a:pPr>
            <a:endParaRPr lang="en-US" altLang="zh-CN" sz="2800" dirty="0">
              <a:solidFill>
                <a:schemeClr val="bg1"/>
              </a:solidFill>
              <a:latin typeface="方正粗黑宋简体" panose="02000000000000000000" pitchFamily="2" charset="-122"/>
              <a:ea typeface="方正粗黑宋简体" panose="02000000000000000000" pitchFamily="2" charset="-122"/>
            </a:endParaRPr>
          </a:p>
          <a:p>
            <a:pPr algn="ctr">
              <a:lnSpc>
                <a:spcPts val="4000"/>
              </a:lnSpc>
            </a:pPr>
            <a:r>
              <a:rPr lang="zh-CN" altLang="en-US" sz="2800" dirty="0">
                <a:solidFill>
                  <a:schemeClr val="bg1"/>
                </a:solidFill>
                <a:latin typeface="方正粗黑宋简体" panose="02000000000000000000" pitchFamily="2" charset="-122"/>
                <a:ea typeface="方正粗黑宋简体" panose="02000000000000000000" pitchFamily="2" charset="-122"/>
              </a:rPr>
              <a:t>创造有意义</a:t>
            </a:r>
            <a:endParaRPr lang="en-US" altLang="zh-CN" sz="2800" dirty="0">
              <a:solidFill>
                <a:schemeClr val="bg1"/>
              </a:solidFill>
              <a:latin typeface="方正粗黑宋简体" panose="02000000000000000000" pitchFamily="2" charset="-122"/>
              <a:ea typeface="方正粗黑宋简体" panose="02000000000000000000" pitchFamily="2" charset="-122"/>
            </a:endParaRPr>
          </a:p>
          <a:p>
            <a:pPr algn="ctr">
              <a:lnSpc>
                <a:spcPts val="4000"/>
              </a:lnSpc>
            </a:pPr>
            <a:r>
              <a:rPr lang="zh-CN" altLang="en-US" sz="2800" dirty="0">
                <a:solidFill>
                  <a:schemeClr val="bg1"/>
                </a:solidFill>
                <a:latin typeface="方正粗黑宋简体" panose="02000000000000000000" pitchFamily="2" charset="-122"/>
                <a:ea typeface="方正粗黑宋简体" panose="02000000000000000000" pitchFamily="2" charset="-122"/>
              </a:rPr>
              <a:t>的人生</a:t>
            </a:r>
          </a:p>
        </p:txBody>
      </p:sp>
      <p:graphicFrame>
        <p:nvGraphicFramePr>
          <p:cNvPr id="8" name="图示 7">
            <a:extLst>
              <a:ext uri="{FF2B5EF4-FFF2-40B4-BE49-F238E27FC236}">
                <a16:creationId xmlns:a16="http://schemas.microsoft.com/office/drawing/2014/main" xmlns="" id="{D1D67BF4-4C0A-446E-AF12-55601327FC9D}"/>
              </a:ext>
            </a:extLst>
          </p:cNvPr>
          <p:cNvGraphicFramePr/>
          <p:nvPr>
            <p:extLst/>
          </p:nvPr>
        </p:nvGraphicFramePr>
        <p:xfrm>
          <a:off x="5558971" y="1698396"/>
          <a:ext cx="5023304" cy="4033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198058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nvPr>
        </p:nvGraphicFramePr>
        <p:xfrm>
          <a:off x="3973028" y="520536"/>
          <a:ext cx="4501669" cy="4629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44631" y="4902579"/>
            <a:ext cx="11302738"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342842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5" name="Picture 2" descr="http://image31.bookschina.com/2006/060921/1619672.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040128" y="2472524"/>
            <a:ext cx="2283243" cy="2285999"/>
          </a:xfrm>
          <a:prstGeom prst="ellipse">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5" name="图示 4">
            <a:extLst>
              <a:ext uri="{FF2B5EF4-FFF2-40B4-BE49-F238E27FC236}">
                <a16:creationId xmlns:a16="http://schemas.microsoft.com/office/drawing/2014/main" xmlns="" id="{684DD641-A114-4560-A4AC-76C58333E8A9}"/>
              </a:ext>
            </a:extLst>
          </p:cNvPr>
          <p:cNvGraphicFramePr/>
          <p:nvPr>
            <p:extLst/>
          </p:nvPr>
        </p:nvGraphicFramePr>
        <p:xfrm>
          <a:off x="-1488330" y="1157590"/>
          <a:ext cx="15505888" cy="4737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xmlns="" val="869499092"/>
      </p:ext>
    </p:extLst>
  </p:cSld>
  <p:clrMapOvr>
    <a:masterClrMapping/>
  </p:clrMapOvr>
  <p:transition>
    <p:spli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AutoShape 6" descr="https://timgsa.baidu.com/timg?image&amp;quality=80&amp;size=b9999_10000&amp;sec=1510139162732&amp;di=90c3f2f196786d6f667ad643fb1905da&amp;imgtype=0&amp;src=http%3A%2F%2Fwww.whxhdn.com%2Fuploads%2Fallimg%2F150601%2F19_150601124708_1.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charset="-122"/>
            </a:endParaRPr>
          </a:p>
        </p:txBody>
      </p:sp>
      <p:pic>
        <p:nvPicPr>
          <p:cNvPr id="196612"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733801" y="1295401"/>
            <a:ext cx="4987925" cy="4930775"/>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99399348"/>
      </p:ext>
    </p:extLst>
  </p:cSld>
  <p:clrMapOvr>
    <a:masterClrMapping/>
  </p:clrMapOvr>
  <p:transition>
    <p:cover dir="u"/>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6787" name="Rectangle 3"/>
          <p:cNvSpPr>
            <a:spLocks noGrp="1" noChangeArrowheads="1"/>
          </p:cNvSpPr>
          <p:nvPr>
            <p:ph type="title"/>
          </p:nvPr>
        </p:nvSpPr>
        <p:spPr>
          <a:xfrm>
            <a:off x="5837412" y="1373502"/>
            <a:ext cx="8229600" cy="1143000"/>
          </a:xfrm>
        </p:spPr>
        <p:txBody>
          <a:bodyPr/>
          <a:lstStyle/>
          <a:p>
            <a:pPr eaLnBrk="1" hangingPunct="1"/>
            <a:r>
              <a:rPr lang="en-US" altLang="zh-CN" sz="3200" b="1" dirty="0">
                <a:solidFill>
                  <a:srgbClr val="FF0000"/>
                </a:solidFill>
                <a:ea typeface="黑体" panose="02010609060101010101" pitchFamily="49" charset="-122"/>
              </a:rPr>
              <a:t/>
            </a:r>
            <a:br>
              <a:rPr lang="en-US" altLang="zh-CN" sz="3200" b="1" dirty="0">
                <a:solidFill>
                  <a:srgbClr val="FF0000"/>
                </a:solidFill>
                <a:ea typeface="黑体" panose="02010609060101010101" pitchFamily="49" charset="-122"/>
              </a:rPr>
            </a:br>
            <a:r>
              <a:rPr lang="zh-CN" altLang="en-US" sz="2800" dirty="0">
                <a:solidFill>
                  <a:srgbClr val="002060"/>
                </a:solidFill>
                <a:latin typeface="微软雅黑" panose="020B0503020204020204" pitchFamily="34" charset="-122"/>
                <a:ea typeface="微软雅黑" panose="020B0503020204020204" pitchFamily="34" charset="-122"/>
                <a:cs typeface="+mn-cs"/>
              </a:rPr>
              <a:t>人的本质是什么</a:t>
            </a:r>
          </a:p>
        </p:txBody>
      </p:sp>
      <p:sp>
        <p:nvSpPr>
          <p:cNvPr id="246788" name="AutoShape 4"/>
          <p:cNvSpPr>
            <a:spLocks noGrp="1" noChangeArrowheads="1"/>
          </p:cNvSpPr>
          <p:nvPr>
            <p:ph type="body" sz="half" idx="1"/>
          </p:nvPr>
        </p:nvSpPr>
        <p:spPr bwMode="gray">
          <a:xfrm>
            <a:off x="1479166" y="1983383"/>
            <a:ext cx="3055114" cy="3658130"/>
          </a:xfrm>
          <a:prstGeom prst="roundRect">
            <a:avLst>
              <a:gd name="adj" fmla="val 25389"/>
            </a:avLst>
          </a:prstGeom>
          <a:solidFill>
            <a:srgbClr val="81ED5A"/>
          </a:solidFill>
          <a:ln>
            <a:solidFill>
              <a:schemeClr val="bg2"/>
            </a:solidFill>
            <a:round/>
            <a:headEnd/>
            <a:tailEnd/>
          </a:ln>
          <a:effectLst>
            <a:outerShdw blurRad="50800" dist="38100" dir="5400000" algn="t" rotWithShape="0">
              <a:prstClr val="black">
                <a:alpha val="40000"/>
              </a:prstClr>
            </a:outerShdw>
          </a:effectLst>
        </p:spPr>
        <p:txBody>
          <a:bodyPr/>
          <a:lstStyle/>
          <a:p>
            <a:pPr eaLnBrk="1" hangingPunct="1">
              <a:lnSpc>
                <a:spcPct val="150000"/>
              </a:lnSpc>
              <a:buFont typeface="Wingdings" panose="05000000000000000000" pitchFamily="2" charset="2"/>
              <a:buNone/>
            </a:pPr>
            <a:r>
              <a:rPr lang="en-US" altLang="zh-CN" sz="2400" b="1" dirty="0">
                <a:latin typeface="楷体" panose="02010609060101010101" pitchFamily="49" charset="-122"/>
                <a:ea typeface="楷体" panose="02010609060101010101" pitchFamily="49" charset="-122"/>
              </a:rPr>
              <a:t> </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人的本质并不是单个人所固有的抽象物。在其现实性上，它是一切社会关系的总和。” </a:t>
            </a:r>
          </a:p>
          <a:p>
            <a:pPr eaLnBrk="1" hangingPunct="1">
              <a:lnSpc>
                <a:spcPct val="150000"/>
              </a:lnSpc>
              <a:buFont typeface="Wingdings" panose="05000000000000000000" pitchFamily="2" charset="2"/>
              <a:buNone/>
            </a:pPr>
            <a:r>
              <a:rPr lang="zh-CN" altLang="en-US" sz="2000" b="1" dirty="0">
                <a:latin typeface="楷体" panose="02010609060101010101" pitchFamily="49" charset="-122"/>
                <a:ea typeface="楷体" panose="02010609060101010101" pitchFamily="49" charset="-122"/>
              </a:rPr>
              <a:t>         </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马克思</a:t>
            </a:r>
          </a:p>
        </p:txBody>
      </p:sp>
      <p:sp>
        <p:nvSpPr>
          <p:cNvPr id="117765" name="Rectangle 5"/>
          <p:cNvSpPr>
            <a:spLocks noGrp="1" noChangeArrowheads="1"/>
          </p:cNvSpPr>
          <p:nvPr>
            <p:ph type="body" sz="half" idx="2"/>
          </p:nvPr>
        </p:nvSpPr>
        <p:spPr>
          <a:xfrm>
            <a:off x="5140530" y="3198498"/>
            <a:ext cx="6231103" cy="2286000"/>
          </a:xfrm>
        </p:spPr>
        <p:txBody>
          <a:bodyPr/>
          <a:lstStyle/>
          <a:p>
            <a:pPr eaLnBrk="1" hangingPunct="1">
              <a:lnSpc>
                <a:spcPct val="90000"/>
              </a:lnSpc>
            </a:pPr>
            <a:r>
              <a:rPr lang="zh-CN" altLang="en-US" sz="2000" dirty="0">
                <a:solidFill>
                  <a:srgbClr val="002060"/>
                </a:solidFill>
                <a:latin typeface="微软雅黑" panose="020B0503020204020204" pitchFamily="34" charset="-122"/>
                <a:ea typeface="微软雅黑" panose="020B0503020204020204" pitchFamily="34" charset="-122"/>
              </a:rPr>
              <a:t>这一论断关注的是现实的、具体的人，强调从社会关系出发去把握变化着的人的本质，为人们认识人生、形成正确的人生观提供了科学的方法论。</a:t>
            </a:r>
          </a:p>
          <a:p>
            <a:pPr eaLnBrk="1" hangingPunct="1">
              <a:lnSpc>
                <a:spcPct val="90000"/>
              </a:lnSpc>
            </a:pPr>
            <a:r>
              <a:rPr lang="zh-CN" altLang="en-US" sz="2000" dirty="0">
                <a:solidFill>
                  <a:srgbClr val="002060"/>
                </a:solidFill>
                <a:latin typeface="微软雅黑" panose="020B0503020204020204" pitchFamily="34" charset="-122"/>
                <a:ea typeface="微软雅黑" panose="020B0503020204020204" pitchFamily="34" charset="-122"/>
              </a:rPr>
              <a:t>社会属性是人的本质属性，人的社会关系的总和决定了人的本质。</a:t>
            </a:r>
          </a:p>
          <a:p>
            <a:pPr eaLnBrk="1" hangingPunct="1">
              <a:lnSpc>
                <a:spcPct val="90000"/>
              </a:lnSpc>
            </a:pPr>
            <a:r>
              <a:rPr lang="zh-CN" altLang="en-US" sz="2000" dirty="0">
                <a:solidFill>
                  <a:srgbClr val="002060"/>
                </a:solidFill>
                <a:latin typeface="微软雅黑" panose="020B0503020204020204" pitchFamily="34" charset="-122"/>
                <a:ea typeface="微软雅黑" panose="020B0503020204020204" pitchFamily="34" charset="-122"/>
              </a:rPr>
              <a:t>认识人的本质，只能立足于具体的、历史的社会关系中从事社会实践的人，而不能从抽象的人性论出发，更不能依靠神的启示。</a:t>
            </a:r>
          </a:p>
        </p:txBody>
      </p:sp>
      <p:pic>
        <p:nvPicPr>
          <p:cNvPr id="117766" name="Picture 6" descr="2005101811413277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075837" y="1867181"/>
            <a:ext cx="1752750" cy="1043640"/>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42578998"/>
      </p:ext>
    </p:extLst>
  </p:cSld>
  <p:clrMapOvr>
    <a:masterClrMapping/>
  </p:clrMapOvr>
  <p:transition>
    <p:cover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AutoShape 6" descr="https://timgsa.baidu.com/timg?image&amp;quality=80&amp;size=b9999_10000&amp;sec=1510139162732&amp;di=90c3f2f196786d6f667ad643fb1905da&amp;imgtype=0&amp;src=http%3A%2F%2Fwww.whxhdn.com%2Fuploads%2Fallimg%2F150601%2F19_150601124708_1.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charset="-122"/>
            </a:endParaRPr>
          </a:p>
        </p:txBody>
      </p:sp>
      <p:pic>
        <p:nvPicPr>
          <p:cNvPr id="194564"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7600" y="1295400"/>
            <a:ext cx="5075238" cy="4953000"/>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73446280"/>
      </p:ext>
    </p:extLst>
  </p:cSld>
  <p:clrMapOvr>
    <a:masterClrMapping/>
  </p:clrMapOvr>
  <p:transition>
    <p:cover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nvPr>
        </p:nvGraphicFramePr>
        <p:xfrm>
          <a:off x="3973028" y="520536"/>
          <a:ext cx="4501669" cy="4629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43469" y="4872247"/>
            <a:ext cx="11305062"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60891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示 11">
            <a:extLst>
              <a:ext uri="{FF2B5EF4-FFF2-40B4-BE49-F238E27FC236}">
                <a16:creationId xmlns:a16="http://schemas.microsoft.com/office/drawing/2014/main" xmlns="" id="{663640D6-B773-426D-A6D8-D6AB310B42C4}"/>
              </a:ext>
            </a:extLst>
          </p:cNvPr>
          <p:cNvGraphicFramePr/>
          <p:nvPr>
            <p:extLst/>
          </p:nvPr>
        </p:nvGraphicFramePr>
        <p:xfrm>
          <a:off x="3008655" y="833053"/>
          <a:ext cx="6452891" cy="5667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形 2" descr="关闭">
            <a:extLst>
              <a:ext uri="{FF2B5EF4-FFF2-40B4-BE49-F238E27FC236}">
                <a16:creationId xmlns:a16="http://schemas.microsoft.com/office/drawing/2014/main" xmlns="" id="{B4E0B4FC-3D7E-459A-94AB-232F3BEE78EF}"/>
              </a:ext>
            </a:extLst>
          </p:cNvPr>
          <p:cNvPicPr>
            <a:picLocks noChangeAspect="1"/>
          </p:cNvPicPr>
          <p:nvPr/>
        </p:nvPicPr>
        <p:blipFill>
          <a:blip r:embed="rId6" cstate="print">
            <a:extLst>
              <a:ext uri="{28A0092B-C50C-407E-A947-70E740481C1C}">
                <a14:useLocalDpi xmlns:a14="http://schemas.microsoft.com/office/drawing/2010/main" xmlns="" val="0"/>
              </a:ext>
              <a:ext uri="{96DAC541-7B7A-43D3-8B79-37D633B846F1}">
                <asvg:svgBlip xmlns:asvg="http://schemas.microsoft.com/office/drawing/2016/SVG/main" xmlns="" r:embed="rId8"/>
              </a:ext>
            </a:extLst>
          </a:blip>
          <a:stretch>
            <a:fillRect/>
          </a:stretch>
        </p:blipFill>
        <p:spPr>
          <a:xfrm>
            <a:off x="3543300" y="2847975"/>
            <a:ext cx="914400" cy="914400"/>
          </a:xfrm>
          <a:prstGeom prst="rect">
            <a:avLst/>
          </a:prstGeom>
        </p:spPr>
      </p:pic>
      <p:pic>
        <p:nvPicPr>
          <p:cNvPr id="6" name="图片 5">
            <a:extLst>
              <a:ext uri="{FF2B5EF4-FFF2-40B4-BE49-F238E27FC236}">
                <a16:creationId xmlns:a16="http://schemas.microsoft.com/office/drawing/2014/main" xmlns="" id="{70ED8C26-52B5-49E9-B35B-429E37803C0A}"/>
              </a:ext>
            </a:extLst>
          </p:cNvPr>
          <p:cNvPicPr>
            <a:picLocks noChangeAspect="1"/>
          </p:cNvPicPr>
          <p:nvPr/>
        </p:nvPicPr>
        <p:blipFill>
          <a:blip r:embed="rId9"/>
          <a:stretch>
            <a:fillRect/>
          </a:stretch>
        </p:blipFill>
        <p:spPr>
          <a:xfrm>
            <a:off x="5777860" y="1676360"/>
            <a:ext cx="914479" cy="914479"/>
          </a:xfrm>
          <a:prstGeom prst="rect">
            <a:avLst/>
          </a:prstGeom>
        </p:spPr>
      </p:pic>
      <p:pic>
        <p:nvPicPr>
          <p:cNvPr id="7" name="图片 6">
            <a:extLst>
              <a:ext uri="{FF2B5EF4-FFF2-40B4-BE49-F238E27FC236}">
                <a16:creationId xmlns:a16="http://schemas.microsoft.com/office/drawing/2014/main" xmlns="" id="{01CB8094-2EC4-4F1C-AC4E-993C5CBEDFCF}"/>
              </a:ext>
            </a:extLst>
          </p:cNvPr>
          <p:cNvPicPr>
            <a:picLocks noChangeAspect="1"/>
          </p:cNvPicPr>
          <p:nvPr/>
        </p:nvPicPr>
        <p:blipFill>
          <a:blip r:embed="rId9"/>
          <a:stretch>
            <a:fillRect/>
          </a:stretch>
        </p:blipFill>
        <p:spPr>
          <a:xfrm>
            <a:off x="8058110" y="2847975"/>
            <a:ext cx="914479" cy="914479"/>
          </a:xfrm>
          <a:prstGeom prst="rect">
            <a:avLst/>
          </a:prstGeom>
        </p:spPr>
      </p:pic>
    </p:spTree>
    <p:extLst>
      <p:ext uri="{BB962C8B-B14F-4D97-AF65-F5344CB8AC3E}">
        <p14:creationId xmlns:p14="http://schemas.microsoft.com/office/powerpoint/2010/main" xmlns="" val="2628607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nvPr>
        </p:nvGraphicFramePr>
        <p:xfrm>
          <a:off x="3973028" y="520536"/>
          <a:ext cx="4501669" cy="4629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44631" y="4911457"/>
            <a:ext cx="11302738"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777785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3"/>
          <p:cNvSpPr>
            <a:spLocks noChangeArrowheads="1"/>
          </p:cNvSpPr>
          <p:nvPr/>
        </p:nvSpPr>
        <p:spPr bwMode="auto">
          <a:xfrm>
            <a:off x="3200400" y="3505200"/>
            <a:ext cx="43434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楷体_GB2312" charset="-122"/>
              <a:ea typeface="楷体_GB2312" charset="-122"/>
            </a:endParaRPr>
          </a:p>
        </p:txBody>
      </p:sp>
      <p:sp>
        <p:nvSpPr>
          <p:cNvPr id="189443" name="Rectangle 4"/>
          <p:cNvSpPr>
            <a:spLocks noChangeArrowheads="1"/>
          </p:cNvSpPr>
          <p:nvPr/>
        </p:nvSpPr>
        <p:spPr bwMode="auto">
          <a:xfrm>
            <a:off x="4876962" y="1511948"/>
            <a:ext cx="6553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4000" dirty="0">
                <a:solidFill>
                  <a:srgbClr val="FF0000"/>
                </a:solidFill>
                <a:latin typeface="方正舒体" panose="02010601030101010101" pitchFamily="2" charset="-122"/>
                <a:ea typeface="方正舒体" panose="02010601030101010101" pitchFamily="2" charset="-122"/>
              </a:rPr>
              <a:t>与历史同向</a:t>
            </a:r>
          </a:p>
        </p:txBody>
      </p:sp>
      <p:pic>
        <p:nvPicPr>
          <p:cNvPr id="3" name="图片 2">
            <a:extLst>
              <a:ext uri="{FF2B5EF4-FFF2-40B4-BE49-F238E27FC236}">
                <a16:creationId xmlns:a16="http://schemas.microsoft.com/office/drawing/2014/main" xmlns="" id="{ED46688D-DEB7-4F52-AB5F-3AB569400F2F}"/>
              </a:ext>
            </a:extLst>
          </p:cNvPr>
          <p:cNvPicPr>
            <a:picLocks noChangeAspect="1"/>
          </p:cNvPicPr>
          <p:nvPr/>
        </p:nvPicPr>
        <p:blipFill rotWithShape="1">
          <a:blip r:embed="rId2"/>
          <a:srcRect t="21669"/>
          <a:stretch/>
        </p:blipFill>
        <p:spPr>
          <a:xfrm>
            <a:off x="3788570" y="3038474"/>
            <a:ext cx="4614860" cy="2444569"/>
          </a:xfrm>
          <a:prstGeom prst="rect">
            <a:avLst/>
          </a:prstGeom>
        </p:spPr>
      </p:pic>
    </p:spTree>
    <p:extLst>
      <p:ext uri="{BB962C8B-B14F-4D97-AF65-F5344CB8AC3E}">
        <p14:creationId xmlns:p14="http://schemas.microsoft.com/office/powerpoint/2010/main" xmlns="" val="2168574373"/>
      </p:ext>
    </p:extLst>
  </p:cSld>
  <p:clrMapOvr>
    <a:masterClrMapping/>
  </p:clrMapOvr>
  <p:transition>
    <p:dissolv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3"/>
          <p:cNvSpPr>
            <a:spLocks noChangeArrowheads="1"/>
          </p:cNvSpPr>
          <p:nvPr/>
        </p:nvSpPr>
        <p:spPr bwMode="auto">
          <a:xfrm>
            <a:off x="3200400" y="3505200"/>
            <a:ext cx="43434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楷体_GB2312" charset="-122"/>
              <a:ea typeface="楷体_GB2312" charset="-122"/>
            </a:endParaRPr>
          </a:p>
        </p:txBody>
      </p:sp>
      <p:sp>
        <p:nvSpPr>
          <p:cNvPr id="190467" name="Rectangle 4"/>
          <p:cNvSpPr>
            <a:spLocks noChangeArrowheads="1"/>
          </p:cNvSpPr>
          <p:nvPr/>
        </p:nvSpPr>
        <p:spPr bwMode="auto">
          <a:xfrm>
            <a:off x="4707219" y="1304619"/>
            <a:ext cx="6553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4000" dirty="0">
                <a:solidFill>
                  <a:srgbClr val="FF0000"/>
                </a:solidFill>
                <a:latin typeface="方正舒体" panose="02010601030101010101" pitchFamily="2" charset="-122"/>
                <a:ea typeface="方正舒体" panose="02010601030101010101" pitchFamily="2" charset="-122"/>
              </a:rPr>
              <a:t>与祖国同行</a:t>
            </a:r>
          </a:p>
        </p:txBody>
      </p:sp>
      <p:pic>
        <p:nvPicPr>
          <p:cNvPr id="2" name="图片 1">
            <a:extLst>
              <a:ext uri="{FF2B5EF4-FFF2-40B4-BE49-F238E27FC236}">
                <a16:creationId xmlns:a16="http://schemas.microsoft.com/office/drawing/2014/main" xmlns="" id="{ADA067B1-876C-47EB-A472-B65259EC7EEF}"/>
              </a:ext>
            </a:extLst>
          </p:cNvPr>
          <p:cNvPicPr>
            <a:picLocks noChangeAspect="1"/>
          </p:cNvPicPr>
          <p:nvPr/>
        </p:nvPicPr>
        <p:blipFill>
          <a:blip r:embed="rId2"/>
          <a:stretch>
            <a:fillRect/>
          </a:stretch>
        </p:blipFill>
        <p:spPr>
          <a:xfrm>
            <a:off x="3830919" y="2510070"/>
            <a:ext cx="4826076" cy="3567477"/>
          </a:xfrm>
          <a:prstGeom prst="rect">
            <a:avLst/>
          </a:prstGeom>
        </p:spPr>
      </p:pic>
    </p:spTree>
    <p:extLst>
      <p:ext uri="{BB962C8B-B14F-4D97-AF65-F5344CB8AC3E}">
        <p14:creationId xmlns:p14="http://schemas.microsoft.com/office/powerpoint/2010/main" xmlns="" val="4261787546"/>
      </p:ext>
    </p:extLst>
  </p:cSld>
  <p:clrMapOvr>
    <a:masterClrMapping/>
  </p:clrMapOvr>
  <p:transition>
    <p:dissolv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ChangeArrowheads="1"/>
          </p:cNvSpPr>
          <p:nvPr/>
        </p:nvSpPr>
        <p:spPr bwMode="auto">
          <a:xfrm>
            <a:off x="4704922" y="3752089"/>
            <a:ext cx="43434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楷体_GB2312" charset="-122"/>
              <a:ea typeface="楷体_GB2312" charset="-122"/>
            </a:endParaRPr>
          </a:p>
        </p:txBody>
      </p:sp>
      <p:sp>
        <p:nvSpPr>
          <p:cNvPr id="191491" name="Rectangle 3"/>
          <p:cNvSpPr>
            <a:spLocks noChangeArrowheads="1"/>
          </p:cNvSpPr>
          <p:nvPr/>
        </p:nvSpPr>
        <p:spPr bwMode="auto">
          <a:xfrm>
            <a:off x="4733497" y="1598366"/>
            <a:ext cx="650081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pPr>
            <a:r>
              <a:rPr kumimoji="1" lang="zh-CN" altLang="en-US" sz="4000" dirty="0">
                <a:solidFill>
                  <a:srgbClr val="FF0000"/>
                </a:solidFill>
                <a:latin typeface="方正舒体" panose="02010601030101010101" pitchFamily="2" charset="-122"/>
                <a:ea typeface="方正舒体" panose="02010601030101010101" pitchFamily="2" charset="-122"/>
              </a:rPr>
              <a:t>与人民同在</a:t>
            </a:r>
          </a:p>
        </p:txBody>
      </p:sp>
      <p:pic>
        <p:nvPicPr>
          <p:cNvPr id="4" name="图片 3">
            <a:extLst>
              <a:ext uri="{FF2B5EF4-FFF2-40B4-BE49-F238E27FC236}">
                <a16:creationId xmlns:a16="http://schemas.microsoft.com/office/drawing/2014/main" xmlns="" id="{F805D68A-CF13-4AAC-A961-F99E74977DAE}"/>
              </a:ext>
            </a:extLst>
          </p:cNvPr>
          <p:cNvPicPr>
            <a:picLocks noChangeAspect="1"/>
          </p:cNvPicPr>
          <p:nvPr/>
        </p:nvPicPr>
        <p:blipFill>
          <a:blip r:embed="rId2"/>
          <a:stretch>
            <a:fillRect/>
          </a:stretch>
        </p:blipFill>
        <p:spPr>
          <a:xfrm>
            <a:off x="3857625" y="3105911"/>
            <a:ext cx="4762500" cy="2066925"/>
          </a:xfrm>
          <a:prstGeom prst="rect">
            <a:avLst/>
          </a:prstGeom>
        </p:spPr>
      </p:pic>
    </p:spTree>
    <p:extLst>
      <p:ext uri="{BB962C8B-B14F-4D97-AF65-F5344CB8AC3E}">
        <p14:creationId xmlns:p14="http://schemas.microsoft.com/office/powerpoint/2010/main" xmlns="" val="1891259256"/>
      </p:ext>
    </p:extLst>
  </p:cSld>
  <p:clrMapOvr>
    <a:masterClrMapping/>
  </p:clrMapOvr>
  <p:transition>
    <p:zoom dir="in"/>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AutoShape 6" descr="https://timgsa.baidu.com/timg?image&amp;quality=80&amp;size=b9999_10000&amp;sec=1510139162732&amp;di=90c3f2f196786d6f667ad643fb1905da&amp;imgtype=0&amp;src=http%3A%2F%2Fwww.whxhdn.com%2Fuploads%2Fallimg%2F150601%2F19_150601124708_1.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charset="-122"/>
            </a:endParaRPr>
          </a:p>
        </p:txBody>
      </p:sp>
      <p:pic>
        <p:nvPicPr>
          <p:cNvPr id="195588"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657601" y="1295400"/>
            <a:ext cx="5165725" cy="5105400"/>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86460377"/>
      </p:ext>
    </p:extLst>
  </p:cSld>
  <p:clrMapOvr>
    <a:masterClrMapping/>
  </p:clrMapOvr>
  <p:transition>
    <p:cover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AutoShape 6" descr="https://timgsa.baidu.com/timg?image&amp;quality=80&amp;size=b9999_10000&amp;sec=1510139162732&amp;di=90c3f2f196786d6f667ad643fb1905da&amp;imgtype=0&amp;src=http%3A%2F%2Fwww.whxhdn.com%2Fuploads%2Fallimg%2F150601%2F19_150601124708_1.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charset="-122"/>
            </a:endParaRPr>
          </a:p>
        </p:txBody>
      </p:sp>
      <p:pic>
        <p:nvPicPr>
          <p:cNvPr id="198660" name="图片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733801" y="1447800"/>
            <a:ext cx="4784725" cy="4648200"/>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89056339"/>
      </p:ext>
    </p:extLst>
  </p:cSld>
  <p:clrMapOvr>
    <a:masterClrMapping/>
  </p:clrMapOvr>
  <p:transition>
    <p:cover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6" name="图片 1"/>
          <p:cNvPicPr>
            <a:picLocks noChangeAspect="1"/>
          </p:cNvPicPr>
          <p:nvPr/>
        </p:nvPicPr>
        <p:blipFill>
          <a:blip r:embed="rId2">
            <a:extLst>
              <a:ext uri="{28A0092B-C50C-407E-A947-70E740481C1C}">
                <a14:useLocalDpi xmlns:a14="http://schemas.microsoft.com/office/drawing/2010/main" xmlns="" val="0"/>
              </a:ext>
            </a:extLst>
          </a:blip>
          <a:srcRect b="17242"/>
          <a:stretch>
            <a:fillRect/>
          </a:stretch>
        </p:blipFill>
        <p:spPr bwMode="auto">
          <a:xfrm>
            <a:off x="2209800" y="2133600"/>
            <a:ext cx="8128000" cy="3657600"/>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0708" name="AutoShape 6" descr="https://timgsa.baidu.com/timg?image&amp;quality=80&amp;size=b9999_10000&amp;sec=1510139162732&amp;di=90c3f2f196786d6f667ad643fb1905da&amp;imgtype=0&amp;src=http%3A%2F%2Fwww.whxhdn.com%2Fuploads%2Fallimg%2F150601%2F19_150601124708_1.jpg"/>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charset="-122"/>
            </a:endParaRPr>
          </a:p>
        </p:txBody>
      </p:sp>
      <p:sp>
        <p:nvSpPr>
          <p:cNvPr id="200709" name="TextBox 10"/>
          <p:cNvSpPr txBox="1">
            <a:spLocks noChangeArrowheads="1"/>
          </p:cNvSpPr>
          <p:nvPr/>
        </p:nvSpPr>
        <p:spPr bwMode="auto">
          <a:xfrm>
            <a:off x="4877555" y="2209800"/>
            <a:ext cx="3139321" cy="26670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4800">
              <a:solidFill>
                <a:srgbClr val="FF0000"/>
              </a:solidFill>
              <a:latin typeface="黑体" panose="02010609060101010101" pitchFamily="49" charset="-122"/>
              <a:ea typeface="黑体" panose="02010609060101010101" pitchFamily="49" charset="-122"/>
            </a:endParaRPr>
          </a:p>
          <a:p>
            <a:pPr eaLnBrk="1" hangingPunct="1">
              <a:spcBef>
                <a:spcPct val="0"/>
              </a:spcBef>
              <a:buFontTx/>
              <a:buNone/>
            </a:pPr>
            <a:endParaRPr lang="en-US" altLang="zh-CN" sz="4800">
              <a:solidFill>
                <a:srgbClr val="FF0000"/>
              </a:solidFill>
              <a:latin typeface="黑体" panose="02010609060101010101" pitchFamily="49" charset="-122"/>
              <a:ea typeface="黑体" panose="02010609060101010101" pitchFamily="49" charset="-122"/>
            </a:endParaRPr>
          </a:p>
          <a:p>
            <a:pPr eaLnBrk="1" hangingPunct="1">
              <a:spcBef>
                <a:spcPct val="0"/>
              </a:spcBef>
              <a:buFontTx/>
              <a:buNone/>
            </a:pPr>
            <a:r>
              <a:rPr lang="zh-CN" altLang="en-US" sz="4800">
                <a:solidFill>
                  <a:srgbClr val="FF0000"/>
                </a:solidFill>
                <a:latin typeface="黑体" panose="02010609060101010101" pitchFamily="49" charset="-122"/>
                <a:ea typeface="黑体" panose="02010609060101010101" pitchFamily="49" charset="-122"/>
              </a:rPr>
              <a:t>人生问答</a:t>
            </a:r>
            <a:endParaRPr lang="en-US" altLang="zh-CN" sz="4800">
              <a:solidFill>
                <a:srgbClr val="FF0000"/>
              </a:solidFill>
              <a:latin typeface="黑体" panose="02010609060101010101" pitchFamily="49" charset="-122"/>
              <a:ea typeface="黑体" panose="02010609060101010101" pitchFamily="49" charset="-122"/>
            </a:endParaRPr>
          </a:p>
          <a:p>
            <a:pPr eaLnBrk="1" hangingPunct="1">
              <a:spcBef>
                <a:spcPct val="0"/>
              </a:spcBef>
              <a:buFontTx/>
              <a:buNone/>
            </a:pPr>
            <a:endParaRPr lang="en-US" altLang="zh-CN" sz="480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413827527"/>
      </p:ext>
    </p:extLst>
  </p:cSld>
  <p:clrMapOvr>
    <a:masterClrMapping/>
  </p:clrMapOvr>
  <p:transition>
    <p:cover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2420112" y="896938"/>
            <a:ext cx="8229600" cy="1630363"/>
          </a:xfrm>
        </p:spPr>
        <p:txBody>
          <a:bodyPr/>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
            </a:r>
            <a:br>
              <a:rPr lang="en-US" altLang="zh-CN" sz="3200" b="1" dirty="0">
                <a:solidFill>
                  <a:srgbClr val="FF0000"/>
                </a:solidFill>
                <a:latin typeface="黑体" panose="02010609060101010101" pitchFamily="49" charset="-122"/>
                <a:ea typeface="黑体" panose="02010609060101010101" pitchFamily="49" charset="-122"/>
              </a:rPr>
            </a:br>
            <a:r>
              <a:rPr lang="zh-CN" altLang="en-US" sz="3200" b="1" dirty="0">
                <a:solidFill>
                  <a:srgbClr val="002060"/>
                </a:solidFill>
                <a:latin typeface="黑体" panose="02010609060101010101" pitchFamily="49" charset="-122"/>
                <a:ea typeface="黑体" panose="02010609060101010101" pitchFamily="49" charset="-122"/>
              </a:rPr>
              <a:t>个人与社会的关系</a:t>
            </a:r>
          </a:p>
        </p:txBody>
      </p:sp>
      <p:sp>
        <p:nvSpPr>
          <p:cNvPr id="119811" name="Rectangle 3"/>
          <p:cNvSpPr>
            <a:spLocks noGrp="1" noChangeArrowheads="1"/>
          </p:cNvSpPr>
          <p:nvPr>
            <p:ph type="body" sz="half" idx="1"/>
          </p:nvPr>
        </p:nvSpPr>
        <p:spPr>
          <a:xfrm>
            <a:off x="2093679" y="3213337"/>
            <a:ext cx="5277505" cy="2895600"/>
          </a:xfrm>
        </p:spPr>
        <p:txBody>
          <a:bodyPr/>
          <a:lstStyle/>
          <a:p>
            <a:pPr eaLnBrk="1" hangingPunct="1">
              <a:buFontTx/>
              <a:buNone/>
            </a:pPr>
            <a:endParaRPr lang="en-US" altLang="zh-CN" sz="2400" b="1" dirty="0">
              <a:latin typeface="楷体_GB2312" charset="-122"/>
              <a:ea typeface="楷体_GB2312" charset="-122"/>
            </a:endParaRPr>
          </a:p>
          <a:p>
            <a:pPr eaLnBrk="1" hangingPunct="1"/>
            <a:r>
              <a:rPr lang="zh-CN" altLang="en-US" sz="2000" dirty="0">
                <a:solidFill>
                  <a:srgbClr val="002060"/>
                </a:solidFill>
                <a:latin typeface="微软雅黑" panose="020B0503020204020204" pitchFamily="34" charset="-122"/>
                <a:ea typeface="微软雅黑" panose="020B0503020204020204" pitchFamily="34" charset="-122"/>
              </a:rPr>
              <a:t>个人与社会是对立统一的关系，两者相互依存、相互制约、相互促进。</a:t>
            </a:r>
            <a:endParaRPr lang="en-US" altLang="zh-CN" sz="2000" dirty="0">
              <a:solidFill>
                <a:srgbClr val="002060"/>
              </a:solidFill>
              <a:latin typeface="微软雅黑" panose="020B0503020204020204" pitchFamily="34" charset="-122"/>
              <a:ea typeface="微软雅黑" panose="020B0503020204020204" pitchFamily="34" charset="-122"/>
            </a:endParaRPr>
          </a:p>
          <a:p>
            <a:pPr eaLnBrk="1" hangingPunct="1"/>
            <a:r>
              <a:rPr lang="zh-CN" altLang="en-US" sz="2000" dirty="0">
                <a:solidFill>
                  <a:srgbClr val="002060"/>
                </a:solidFill>
                <a:latin typeface="微软雅黑" panose="020B0503020204020204" pitchFamily="34" charset="-122"/>
                <a:ea typeface="微软雅黑" panose="020B0503020204020204" pitchFamily="34" charset="-122"/>
              </a:rPr>
              <a:t>个人与社会的关系，最根本的是个人利益与社会利益的关系；</a:t>
            </a:r>
          </a:p>
          <a:p>
            <a:pPr eaLnBrk="1" hangingPunct="1"/>
            <a:r>
              <a:rPr lang="zh-CN" altLang="en-US" sz="2000" dirty="0">
                <a:solidFill>
                  <a:srgbClr val="002060"/>
                </a:solidFill>
                <a:latin typeface="微软雅黑" panose="020B0503020204020204" pitchFamily="34" charset="-122"/>
                <a:ea typeface="微软雅黑" panose="020B0503020204020204" pitchFamily="34" charset="-122"/>
              </a:rPr>
              <a:t>人的社会性决定了人只有在推动社会进步的过程中，才能实现自我的发展。</a:t>
            </a:r>
            <a:endParaRPr kumimoji="1" lang="zh-CN" altLang="en-US" sz="2000" dirty="0">
              <a:solidFill>
                <a:srgbClr val="002060"/>
              </a:solidFill>
              <a:latin typeface="微软雅黑" panose="020B0503020204020204" pitchFamily="34" charset="-122"/>
              <a:ea typeface="微软雅黑" panose="020B0503020204020204" pitchFamily="34" charset="-122"/>
            </a:endParaRPr>
          </a:p>
          <a:p>
            <a:pPr lvl="1" eaLnBrk="1" hangingPunct="1">
              <a:buFontTx/>
              <a:buNone/>
            </a:pPr>
            <a:endParaRPr lang="en-US" altLang="zh-CN" b="1" dirty="0">
              <a:ea typeface="楷体_GB2312" charset="-122"/>
            </a:endParaRPr>
          </a:p>
        </p:txBody>
      </p:sp>
      <p:pic>
        <p:nvPicPr>
          <p:cNvPr id="119814" name="Picture 8" descr="https://timgsa.baidu.com/timg?image&amp;quality=80&amp;size=b9999_10000&amp;sec=1528048327828&amp;di=28591559efe6b29531960a76a1e26984&amp;imgtype=0&amp;src=http%3A%2F%2Fp.ananas.chaoxing.com%2Fstar%2F1024_0%2F1385983563306tcxtz.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22183" y="4129185"/>
            <a:ext cx="1973732" cy="1738570"/>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图片 1">
            <a:extLst>
              <a:ext uri="{FF2B5EF4-FFF2-40B4-BE49-F238E27FC236}">
                <a16:creationId xmlns:a16="http://schemas.microsoft.com/office/drawing/2014/main" xmlns="" id="{BA2C556E-7BA8-48CB-8927-EF3272C339A8}"/>
              </a:ext>
            </a:extLst>
          </p:cNvPr>
          <p:cNvPicPr>
            <a:picLocks noChangeAspect="1"/>
          </p:cNvPicPr>
          <p:nvPr/>
        </p:nvPicPr>
        <p:blipFill>
          <a:blip r:embed="rId3"/>
          <a:stretch>
            <a:fillRect/>
          </a:stretch>
        </p:blipFill>
        <p:spPr>
          <a:xfrm>
            <a:off x="1996084" y="2367261"/>
            <a:ext cx="8199831" cy="536494"/>
          </a:xfrm>
          <a:prstGeom prst="rect">
            <a:avLst/>
          </a:prstGeom>
          <a:solidFill>
            <a:schemeClr val="bg1"/>
          </a:solid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xmlns="" val="400599521"/>
      </p:ext>
    </p:extLst>
  </p:cSld>
  <p:clrMapOvr>
    <a:masterClrMapping/>
  </p:clrMapOvr>
  <p:transition>
    <p:cove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body" idx="1"/>
          </p:nvPr>
        </p:nvSpPr>
        <p:spPr>
          <a:xfrm>
            <a:off x="2206677" y="2349047"/>
            <a:ext cx="5775273" cy="3886200"/>
          </a:xfrm>
        </p:spPr>
        <p:txBody>
          <a:bodyPr/>
          <a:lstStyle/>
          <a:p>
            <a:pPr>
              <a:lnSpc>
                <a:spcPct val="100000"/>
              </a:lnSpc>
            </a:pPr>
            <a:r>
              <a:rPr lang="zh-CN" altLang="en-US" sz="2000" dirty="0">
                <a:solidFill>
                  <a:srgbClr val="002060"/>
                </a:solidFill>
                <a:latin typeface="微软雅黑" panose="020B0503020204020204" pitchFamily="34" charset="-122"/>
                <a:ea typeface="微软雅黑" panose="020B0503020204020204" pitchFamily="34" charset="-122"/>
              </a:rPr>
              <a:t>马克思主义如何理解人的本质？</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ct val="100000"/>
              </a:lnSpc>
            </a:pPr>
            <a:r>
              <a:rPr lang="zh-CN" altLang="en-US" sz="2000" dirty="0">
                <a:solidFill>
                  <a:srgbClr val="002060"/>
                </a:solidFill>
                <a:latin typeface="微软雅黑" panose="020B0503020204020204" pitchFamily="34" charset="-122"/>
                <a:ea typeface="微软雅黑" panose="020B0503020204020204" pitchFamily="34" charset="-122"/>
              </a:rPr>
              <a:t>什么是人生观？什么是正确的人生观？</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ct val="100000"/>
              </a:lnSpc>
            </a:pPr>
            <a:r>
              <a:rPr lang="zh-CN" altLang="en-US" sz="2000" dirty="0">
                <a:solidFill>
                  <a:srgbClr val="002060"/>
                </a:solidFill>
                <a:latin typeface="微软雅黑" panose="020B0503020204020204" pitchFamily="34" charset="-122"/>
                <a:ea typeface="微软雅黑" panose="020B0503020204020204" pitchFamily="34" charset="-122"/>
              </a:rPr>
              <a:t>为什么说人生目的是人生观的核心？</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ct val="100000"/>
              </a:lnSpc>
            </a:pPr>
            <a:r>
              <a:rPr lang="zh-CN" altLang="en-US" sz="2000" dirty="0">
                <a:solidFill>
                  <a:srgbClr val="002060"/>
                </a:solidFill>
                <a:latin typeface="微软雅黑" panose="020B0503020204020204" pitchFamily="34" charset="-122"/>
                <a:ea typeface="微软雅黑" panose="020B0503020204020204" pitchFamily="34" charset="-122"/>
              </a:rPr>
              <a:t>根据马克思主义关于个人与社会的原理说明人生的自我价值与社会价值的关系。</a:t>
            </a:r>
            <a:endParaRPr lang="en-US" altLang="zh-CN" sz="2000" dirty="0">
              <a:solidFill>
                <a:srgbClr val="002060"/>
              </a:solidFill>
              <a:latin typeface="微软雅黑" panose="020B0503020204020204" pitchFamily="34" charset="-122"/>
              <a:ea typeface="微软雅黑" panose="020B0503020204020204" pitchFamily="34" charset="-122"/>
            </a:endParaRPr>
          </a:p>
          <a:p>
            <a:pPr>
              <a:lnSpc>
                <a:spcPct val="100000"/>
              </a:lnSpc>
            </a:pPr>
            <a:r>
              <a:rPr lang="zh-CN" altLang="en-US" sz="2000" dirty="0">
                <a:solidFill>
                  <a:srgbClr val="002060"/>
                </a:solidFill>
                <a:latin typeface="微软雅黑" panose="020B0503020204020204" pitchFamily="34" charset="-122"/>
                <a:ea typeface="微软雅黑" panose="020B0503020204020204" pitchFamily="34" charset="-122"/>
              </a:rPr>
              <a:t>请联系实际，谈谈年轻大学生如何创造有意义的多彩人生。</a:t>
            </a:r>
            <a:endParaRPr lang="en-US" altLang="zh-CN" sz="2000" dirty="0">
              <a:solidFill>
                <a:srgbClr val="002060"/>
              </a:solidFill>
              <a:latin typeface="微软雅黑" panose="020B0503020204020204" pitchFamily="34" charset="-122"/>
              <a:ea typeface="微软雅黑" panose="020B0503020204020204" pitchFamily="34" charset="-122"/>
            </a:endParaRPr>
          </a:p>
          <a:p>
            <a:endParaRPr lang="zh-CN" altLang="en-US" sz="2000" b="1" dirty="0">
              <a:latin typeface="楷体" panose="02010609060101010101" pitchFamily="49" charset="-122"/>
              <a:ea typeface="楷体" panose="02010609060101010101" pitchFamily="49" charset="-122"/>
            </a:endParaRPr>
          </a:p>
        </p:txBody>
      </p:sp>
      <p:pic>
        <p:nvPicPr>
          <p:cNvPr id="2" name="图片 1">
            <a:extLst>
              <a:ext uri="{FF2B5EF4-FFF2-40B4-BE49-F238E27FC236}">
                <a16:creationId xmlns:a16="http://schemas.microsoft.com/office/drawing/2014/main" xmlns="" id="{671AA44D-345D-4776-A214-3181B7E979E8}"/>
              </a:ext>
            </a:extLst>
          </p:cNvPr>
          <p:cNvPicPr>
            <a:picLocks noChangeAspect="1"/>
          </p:cNvPicPr>
          <p:nvPr/>
        </p:nvPicPr>
        <p:blipFill>
          <a:blip r:embed="rId2"/>
          <a:stretch>
            <a:fillRect/>
          </a:stretch>
        </p:blipFill>
        <p:spPr>
          <a:xfrm>
            <a:off x="8246308" y="2114549"/>
            <a:ext cx="2907467" cy="2057401"/>
          </a:xfrm>
          <a:prstGeom prst="rect">
            <a:avLst/>
          </a:prstGeom>
          <a:effectLst>
            <a:softEdge rad="406400"/>
          </a:effectLst>
        </p:spPr>
      </p:pic>
    </p:spTree>
    <p:extLst>
      <p:ext uri="{BB962C8B-B14F-4D97-AF65-F5344CB8AC3E}">
        <p14:creationId xmlns:p14="http://schemas.microsoft.com/office/powerpoint/2010/main" xmlns="" val="26013269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Grp="1" noChangeArrowheads="1"/>
          </p:cNvSpPr>
          <p:nvPr>
            <p:ph type="body" idx="1"/>
          </p:nvPr>
        </p:nvSpPr>
        <p:spPr>
          <a:xfrm>
            <a:off x="1236848" y="1106329"/>
            <a:ext cx="8229600" cy="4495800"/>
          </a:xfrm>
        </p:spPr>
        <p:txBody>
          <a:bodyPr/>
          <a:lstStyle/>
          <a:p>
            <a:pPr eaLnBrk="1" hangingPunct="1">
              <a:lnSpc>
                <a:spcPct val="80000"/>
              </a:lnSpc>
              <a:buFontTx/>
              <a:buNone/>
            </a:pPr>
            <a:r>
              <a:rPr lang="en-US" altLang="zh-CN" sz="1800" b="1" dirty="0">
                <a:solidFill>
                  <a:srgbClr val="002060"/>
                </a:solidFill>
                <a:latin typeface="楷体_GB2312" pitchFamily="49" charset="-122"/>
                <a:ea typeface="楷体_GB2312" pitchFamily="49" charset="-122"/>
              </a:rPr>
              <a:t> </a:t>
            </a:r>
            <a:endParaRPr lang="zh-CN" altLang="en-US" sz="1800" b="1" dirty="0">
              <a:solidFill>
                <a:srgbClr val="002060"/>
              </a:solidFill>
              <a:latin typeface="楷体" panose="02010609060101010101" pitchFamily="49" charset="-122"/>
              <a:ea typeface="楷体" panose="02010609060101010101" pitchFamily="49" charset="-122"/>
            </a:endParaRPr>
          </a:p>
          <a:p>
            <a:pPr eaLnBrk="1" hangingPunct="1">
              <a:lnSpc>
                <a:spcPts val="2000"/>
              </a:lnSpc>
            </a:pPr>
            <a:r>
              <a:rPr lang="zh-CN" altLang="en-US" sz="1800" dirty="0">
                <a:solidFill>
                  <a:srgbClr val="002060"/>
                </a:solidFill>
                <a:latin typeface="微软雅黑" panose="020B0503020204020204" pitchFamily="34" charset="-122"/>
                <a:ea typeface="微软雅黑" panose="020B0503020204020204" pitchFamily="34" charset="-122"/>
              </a:rPr>
              <a:t>马克思：</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青年时面对职业的思考</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马克思恩格斯全集</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第</a:t>
            </a:r>
            <a:r>
              <a:rPr lang="en-US" altLang="zh-CN" sz="1800" dirty="0">
                <a:solidFill>
                  <a:srgbClr val="002060"/>
                </a:solidFill>
                <a:latin typeface="微软雅黑" panose="020B0503020204020204" pitchFamily="34" charset="-122"/>
                <a:ea typeface="微软雅黑" panose="020B0503020204020204" pitchFamily="34" charset="-122"/>
              </a:rPr>
              <a:t>40</a:t>
            </a:r>
            <a:r>
              <a:rPr lang="zh-CN" altLang="en-US" sz="1800" dirty="0">
                <a:solidFill>
                  <a:srgbClr val="002060"/>
                </a:solidFill>
                <a:latin typeface="微软雅黑" panose="020B0503020204020204" pitchFamily="34" charset="-122"/>
                <a:ea typeface="微软雅黑" panose="020B0503020204020204" pitchFamily="34" charset="-122"/>
              </a:rPr>
              <a:t>卷，人民出版社</a:t>
            </a:r>
            <a:r>
              <a:rPr lang="en-US" altLang="zh-CN" sz="1800" dirty="0">
                <a:solidFill>
                  <a:srgbClr val="002060"/>
                </a:solidFill>
                <a:latin typeface="微软雅黑" panose="020B0503020204020204" pitchFamily="34" charset="-122"/>
                <a:ea typeface="微软雅黑" panose="020B0503020204020204" pitchFamily="34" charset="-122"/>
              </a:rPr>
              <a:t>1982</a:t>
            </a:r>
            <a:r>
              <a:rPr lang="zh-CN" altLang="en-US" sz="1800" dirty="0">
                <a:solidFill>
                  <a:srgbClr val="002060"/>
                </a:solidFill>
                <a:latin typeface="微软雅黑" panose="020B0503020204020204" pitchFamily="34" charset="-122"/>
                <a:ea typeface="微软雅黑" panose="020B0503020204020204" pitchFamily="34" charset="-122"/>
              </a:rPr>
              <a:t>年版。</a:t>
            </a:r>
            <a:endParaRPr lang="en-US" altLang="zh-CN" sz="1800" dirty="0">
              <a:solidFill>
                <a:srgbClr val="002060"/>
              </a:solidFill>
              <a:latin typeface="微软雅黑" panose="020B0503020204020204" pitchFamily="34" charset="-122"/>
              <a:ea typeface="微软雅黑" panose="020B0503020204020204" pitchFamily="34" charset="-122"/>
            </a:endParaRPr>
          </a:p>
          <a:p>
            <a:pPr eaLnBrk="1" hangingPunct="1">
              <a:lnSpc>
                <a:spcPts val="2000"/>
              </a:lnSpc>
            </a:pPr>
            <a:r>
              <a:rPr lang="zh-CN" altLang="en-US" sz="1800" dirty="0">
                <a:solidFill>
                  <a:srgbClr val="002060"/>
                </a:solidFill>
                <a:latin typeface="微软雅黑" panose="020B0503020204020204" pitchFamily="34" charset="-122"/>
                <a:ea typeface="微软雅黑" panose="020B0503020204020204" pitchFamily="34" charset="-122"/>
              </a:rPr>
              <a:t>毛泽东：</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为人民服务</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毛泽东选集</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第</a:t>
            </a:r>
            <a:r>
              <a:rPr lang="en-US" altLang="zh-CN" sz="1800" dirty="0">
                <a:solidFill>
                  <a:srgbClr val="002060"/>
                </a:solidFill>
                <a:latin typeface="微软雅黑" panose="020B0503020204020204" pitchFamily="34" charset="-122"/>
                <a:ea typeface="微软雅黑" panose="020B0503020204020204" pitchFamily="34" charset="-122"/>
              </a:rPr>
              <a:t>3</a:t>
            </a:r>
            <a:r>
              <a:rPr lang="zh-CN" altLang="en-US" sz="1800" dirty="0">
                <a:solidFill>
                  <a:srgbClr val="002060"/>
                </a:solidFill>
                <a:latin typeface="微软雅黑" panose="020B0503020204020204" pitchFamily="34" charset="-122"/>
                <a:ea typeface="微软雅黑" panose="020B0503020204020204" pitchFamily="34" charset="-122"/>
              </a:rPr>
              <a:t>卷，人民出版社</a:t>
            </a:r>
            <a:r>
              <a:rPr lang="en-US" altLang="zh-CN" sz="1800" dirty="0">
                <a:solidFill>
                  <a:srgbClr val="002060"/>
                </a:solidFill>
                <a:latin typeface="微软雅黑" panose="020B0503020204020204" pitchFamily="34" charset="-122"/>
                <a:ea typeface="微软雅黑" panose="020B0503020204020204" pitchFamily="34" charset="-122"/>
              </a:rPr>
              <a:t>1991</a:t>
            </a:r>
            <a:r>
              <a:rPr lang="zh-CN" altLang="en-US" sz="1800" dirty="0">
                <a:solidFill>
                  <a:srgbClr val="002060"/>
                </a:solidFill>
                <a:latin typeface="微软雅黑" panose="020B0503020204020204" pitchFamily="34" charset="-122"/>
                <a:ea typeface="微软雅黑" panose="020B0503020204020204" pitchFamily="34" charset="-122"/>
              </a:rPr>
              <a:t>年版。</a:t>
            </a:r>
            <a:endParaRPr lang="en-US" altLang="zh-CN" sz="1800" dirty="0">
              <a:solidFill>
                <a:srgbClr val="002060"/>
              </a:solidFill>
              <a:latin typeface="微软雅黑" panose="020B0503020204020204" pitchFamily="34" charset="-122"/>
              <a:ea typeface="微软雅黑" panose="020B0503020204020204" pitchFamily="34" charset="-122"/>
            </a:endParaRPr>
          </a:p>
          <a:p>
            <a:pPr eaLnBrk="1" hangingPunct="1">
              <a:lnSpc>
                <a:spcPts val="2000"/>
              </a:lnSpc>
            </a:pPr>
            <a:r>
              <a:rPr lang="zh-CN" altLang="en-US" sz="1800" dirty="0">
                <a:solidFill>
                  <a:srgbClr val="002060"/>
                </a:solidFill>
                <a:latin typeface="微软雅黑" panose="020B0503020204020204" pitchFamily="34" charset="-122"/>
                <a:ea typeface="微软雅黑" panose="020B0503020204020204" pitchFamily="34" charset="-122"/>
              </a:rPr>
              <a:t>中央学校采访实录编辑室</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习近平的七年知青岁月</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，中共中央党校出版社</a:t>
            </a:r>
            <a:r>
              <a:rPr lang="en-US" altLang="zh-CN" sz="1800" dirty="0">
                <a:solidFill>
                  <a:srgbClr val="002060"/>
                </a:solidFill>
                <a:latin typeface="微软雅黑" panose="020B0503020204020204" pitchFamily="34" charset="-122"/>
                <a:ea typeface="微软雅黑" panose="020B0503020204020204" pitchFamily="34" charset="-122"/>
              </a:rPr>
              <a:t>2017</a:t>
            </a:r>
            <a:r>
              <a:rPr lang="zh-CN" altLang="en-US" sz="1800" dirty="0">
                <a:solidFill>
                  <a:srgbClr val="002060"/>
                </a:solidFill>
                <a:latin typeface="微软雅黑" panose="020B0503020204020204" pitchFamily="34" charset="-122"/>
                <a:ea typeface="微软雅黑" panose="020B0503020204020204" pitchFamily="34" charset="-122"/>
              </a:rPr>
              <a:t>年版。</a:t>
            </a:r>
          </a:p>
          <a:p>
            <a:pPr eaLnBrk="1" hangingPunct="1">
              <a:lnSpc>
                <a:spcPts val="2000"/>
              </a:lnSpc>
            </a:pPr>
            <a:r>
              <a:rPr lang="zh-CN" altLang="en-US" sz="1800" dirty="0">
                <a:solidFill>
                  <a:srgbClr val="002060"/>
                </a:solidFill>
                <a:latin typeface="微软雅黑" panose="020B0503020204020204" pitchFamily="34" charset="-122"/>
                <a:ea typeface="微软雅黑" panose="020B0503020204020204" pitchFamily="34" charset="-122"/>
              </a:rPr>
              <a:t>本书编写组：</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习近平与大学生朋友们</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，中国青年出版社</a:t>
            </a:r>
            <a:r>
              <a:rPr lang="en-US" altLang="zh-CN" sz="1800" dirty="0">
                <a:solidFill>
                  <a:srgbClr val="002060"/>
                </a:solidFill>
                <a:latin typeface="微软雅黑" panose="020B0503020204020204" pitchFamily="34" charset="-122"/>
                <a:ea typeface="微软雅黑" panose="020B0503020204020204" pitchFamily="34" charset="-122"/>
              </a:rPr>
              <a:t>2020</a:t>
            </a:r>
            <a:r>
              <a:rPr lang="zh-CN" altLang="en-US" sz="1800" dirty="0">
                <a:solidFill>
                  <a:srgbClr val="002060"/>
                </a:solidFill>
                <a:latin typeface="微软雅黑" panose="020B0503020204020204" pitchFamily="34" charset="-122"/>
                <a:ea typeface="微软雅黑" panose="020B0503020204020204" pitchFamily="34" charset="-122"/>
              </a:rPr>
              <a:t>年版。</a:t>
            </a:r>
            <a:endParaRPr lang="en-US" altLang="zh-CN" sz="1800" dirty="0">
              <a:solidFill>
                <a:srgbClr val="002060"/>
              </a:solidFill>
              <a:latin typeface="微软雅黑" panose="020B0503020204020204" pitchFamily="34" charset="-122"/>
              <a:ea typeface="微软雅黑" panose="020B0503020204020204" pitchFamily="34" charset="-122"/>
            </a:endParaRPr>
          </a:p>
          <a:p>
            <a:pPr eaLnBrk="1" hangingPunct="1">
              <a:lnSpc>
                <a:spcPts val="2000"/>
              </a:lnSpc>
            </a:pPr>
            <a:r>
              <a:rPr lang="zh-CN" altLang="en-US" sz="1800" dirty="0">
                <a:solidFill>
                  <a:srgbClr val="002060"/>
                </a:solidFill>
                <a:latin typeface="微软雅黑" panose="020B0503020204020204" pitchFamily="34" charset="-122"/>
                <a:ea typeface="微软雅黑" panose="020B0503020204020204" pitchFamily="34" charset="-122"/>
              </a:rPr>
              <a:t>习近平：</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在纪念五四运动</a:t>
            </a:r>
            <a:r>
              <a:rPr lang="en-US" altLang="zh-CN" sz="1800" dirty="0">
                <a:solidFill>
                  <a:srgbClr val="002060"/>
                </a:solidFill>
                <a:latin typeface="微软雅黑" panose="020B0503020204020204" pitchFamily="34" charset="-122"/>
                <a:ea typeface="微软雅黑" panose="020B0503020204020204" pitchFamily="34" charset="-122"/>
              </a:rPr>
              <a:t>100</a:t>
            </a:r>
            <a:r>
              <a:rPr lang="zh-CN" altLang="en-US" sz="1800" dirty="0">
                <a:solidFill>
                  <a:srgbClr val="002060"/>
                </a:solidFill>
                <a:latin typeface="微软雅黑" panose="020B0503020204020204" pitchFamily="34" charset="-122"/>
                <a:ea typeface="微软雅黑" panose="020B0503020204020204" pitchFamily="34" charset="-122"/>
              </a:rPr>
              <a:t>周年大会上的讲话</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，人民出版社</a:t>
            </a:r>
            <a:r>
              <a:rPr lang="en-US" altLang="zh-CN" sz="1800" dirty="0">
                <a:solidFill>
                  <a:srgbClr val="002060"/>
                </a:solidFill>
                <a:latin typeface="微软雅黑" panose="020B0503020204020204" pitchFamily="34" charset="-122"/>
                <a:ea typeface="微软雅黑" panose="020B0503020204020204" pitchFamily="34" charset="-122"/>
              </a:rPr>
              <a:t>2019</a:t>
            </a:r>
            <a:r>
              <a:rPr lang="zh-CN" altLang="en-US" sz="1800" dirty="0">
                <a:solidFill>
                  <a:srgbClr val="002060"/>
                </a:solidFill>
                <a:latin typeface="微软雅黑" panose="020B0503020204020204" pitchFamily="34" charset="-122"/>
                <a:ea typeface="微软雅黑" panose="020B0503020204020204" pitchFamily="34" charset="-122"/>
              </a:rPr>
              <a:t>年版。</a:t>
            </a:r>
            <a:endParaRPr lang="en-US" altLang="zh-CN" sz="1800" dirty="0">
              <a:solidFill>
                <a:srgbClr val="002060"/>
              </a:solidFill>
              <a:latin typeface="微软雅黑" panose="020B0503020204020204" pitchFamily="34" charset="-122"/>
              <a:ea typeface="微软雅黑" panose="020B0503020204020204" pitchFamily="34" charset="-122"/>
            </a:endParaRPr>
          </a:p>
          <a:p>
            <a:pPr>
              <a:lnSpc>
                <a:spcPts val="2000"/>
              </a:lnSpc>
            </a:pPr>
            <a:r>
              <a:rPr lang="zh-CN" altLang="en-US" sz="1800" dirty="0">
                <a:solidFill>
                  <a:srgbClr val="002060"/>
                </a:solidFill>
                <a:latin typeface="微软雅黑" panose="020B0503020204020204" pitchFamily="34" charset="-122"/>
                <a:ea typeface="微软雅黑" panose="020B0503020204020204" pitchFamily="34" charset="-122"/>
              </a:rPr>
              <a:t>休谟：</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人生论</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，商务印书馆，</a:t>
            </a:r>
            <a:r>
              <a:rPr lang="en-US" altLang="zh-CN" sz="1800" dirty="0">
                <a:solidFill>
                  <a:srgbClr val="002060"/>
                </a:solidFill>
                <a:latin typeface="微软雅黑" panose="020B0503020204020204" pitchFamily="34" charset="-122"/>
                <a:ea typeface="微软雅黑" panose="020B0503020204020204" pitchFamily="34" charset="-122"/>
              </a:rPr>
              <a:t>1980</a:t>
            </a:r>
            <a:r>
              <a:rPr lang="zh-CN" altLang="en-US" sz="1800" dirty="0">
                <a:solidFill>
                  <a:srgbClr val="002060"/>
                </a:solidFill>
                <a:latin typeface="微软雅黑" panose="020B0503020204020204" pitchFamily="34" charset="-122"/>
                <a:ea typeface="微软雅黑" panose="020B0503020204020204" pitchFamily="34" charset="-122"/>
              </a:rPr>
              <a:t>年版。</a:t>
            </a:r>
          </a:p>
          <a:p>
            <a:pPr>
              <a:lnSpc>
                <a:spcPts val="2000"/>
              </a:lnSpc>
            </a:pPr>
            <a:r>
              <a:rPr lang="zh-CN" altLang="en-US" sz="1800" dirty="0">
                <a:solidFill>
                  <a:srgbClr val="002060"/>
                </a:solidFill>
                <a:latin typeface="微软雅黑" panose="020B0503020204020204" pitchFamily="34" charset="-122"/>
                <a:ea typeface="微软雅黑" panose="020B0503020204020204" pitchFamily="34" charset="-122"/>
              </a:rPr>
              <a:t>梁漱溟：</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人心与人生</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，学林出版社，</a:t>
            </a:r>
            <a:r>
              <a:rPr lang="en-US" altLang="zh-CN" sz="1800" dirty="0">
                <a:solidFill>
                  <a:srgbClr val="002060"/>
                </a:solidFill>
                <a:latin typeface="微软雅黑" panose="020B0503020204020204" pitchFamily="34" charset="-122"/>
                <a:ea typeface="微软雅黑" panose="020B0503020204020204" pitchFamily="34" charset="-122"/>
              </a:rPr>
              <a:t>1984</a:t>
            </a:r>
            <a:r>
              <a:rPr lang="zh-CN" altLang="en-US" sz="1800" dirty="0">
                <a:solidFill>
                  <a:srgbClr val="002060"/>
                </a:solidFill>
                <a:latin typeface="微软雅黑" panose="020B0503020204020204" pitchFamily="34" charset="-122"/>
                <a:ea typeface="微软雅黑" panose="020B0503020204020204" pitchFamily="34" charset="-122"/>
              </a:rPr>
              <a:t>年版。</a:t>
            </a:r>
            <a:endParaRPr lang="en-US" altLang="zh-CN" sz="1800" dirty="0">
              <a:solidFill>
                <a:srgbClr val="002060"/>
              </a:solidFill>
              <a:latin typeface="微软雅黑" panose="020B0503020204020204" pitchFamily="34" charset="-122"/>
              <a:ea typeface="微软雅黑" panose="020B0503020204020204" pitchFamily="34" charset="-122"/>
            </a:endParaRPr>
          </a:p>
          <a:p>
            <a:pPr>
              <a:lnSpc>
                <a:spcPts val="2000"/>
              </a:lnSpc>
            </a:pPr>
            <a:r>
              <a:rPr lang="zh-CN" altLang="en-US" sz="1800" dirty="0">
                <a:solidFill>
                  <a:srgbClr val="002060"/>
                </a:solidFill>
                <a:latin typeface="微软雅黑" panose="020B0503020204020204" pitchFamily="34" charset="-122"/>
                <a:ea typeface="微软雅黑" panose="020B0503020204020204" pitchFamily="34" charset="-122"/>
              </a:rPr>
              <a:t>贺麟：</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论人的使命</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文化与人生</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，商务印书馆</a:t>
            </a:r>
            <a:r>
              <a:rPr lang="en-US" altLang="zh-CN" sz="1800" dirty="0">
                <a:solidFill>
                  <a:srgbClr val="002060"/>
                </a:solidFill>
                <a:latin typeface="微软雅黑" panose="020B0503020204020204" pitchFamily="34" charset="-122"/>
                <a:ea typeface="微软雅黑" panose="020B0503020204020204" pitchFamily="34" charset="-122"/>
              </a:rPr>
              <a:t>2015</a:t>
            </a:r>
            <a:r>
              <a:rPr lang="zh-CN" altLang="en-US" sz="1800" dirty="0">
                <a:solidFill>
                  <a:srgbClr val="002060"/>
                </a:solidFill>
                <a:latin typeface="微软雅黑" panose="020B0503020204020204" pitchFamily="34" charset="-122"/>
                <a:ea typeface="微软雅黑" panose="020B0503020204020204" pitchFamily="34" charset="-122"/>
              </a:rPr>
              <a:t>年版。</a:t>
            </a:r>
            <a:endParaRPr lang="en-US" altLang="zh-CN" sz="1800" dirty="0">
              <a:solidFill>
                <a:srgbClr val="002060"/>
              </a:solidFill>
              <a:latin typeface="微软雅黑" panose="020B0503020204020204" pitchFamily="34" charset="-122"/>
              <a:ea typeface="微软雅黑" panose="020B0503020204020204" pitchFamily="34" charset="-122"/>
            </a:endParaRPr>
          </a:p>
          <a:p>
            <a:pPr>
              <a:lnSpc>
                <a:spcPts val="2000"/>
              </a:lnSpc>
            </a:pPr>
            <a:r>
              <a:rPr lang="zh-CN" altLang="en-US" sz="1800" dirty="0">
                <a:solidFill>
                  <a:srgbClr val="002060"/>
                </a:solidFill>
                <a:latin typeface="微软雅黑" panose="020B0503020204020204" pitchFamily="34" charset="-122"/>
                <a:ea typeface="微软雅黑" panose="020B0503020204020204" pitchFamily="34" charset="-122"/>
              </a:rPr>
              <a:t>许良英等编译：</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爱因斯坦文集</a:t>
            </a:r>
            <a:r>
              <a:rPr lang="en-US" altLang="zh-CN" sz="1800" dirty="0">
                <a:solidFill>
                  <a:srgbClr val="002060"/>
                </a:solidFill>
                <a:latin typeface="微软雅黑" panose="020B0503020204020204" pitchFamily="34" charset="-122"/>
                <a:ea typeface="微软雅黑" panose="020B0503020204020204" pitchFamily="34" charset="-122"/>
              </a:rPr>
              <a:t>》</a:t>
            </a:r>
            <a:r>
              <a:rPr lang="zh-CN" altLang="en-US" sz="1800" dirty="0">
                <a:solidFill>
                  <a:srgbClr val="002060"/>
                </a:solidFill>
                <a:latin typeface="微软雅黑" panose="020B0503020204020204" pitchFamily="34" charset="-122"/>
                <a:ea typeface="微软雅黑" panose="020B0503020204020204" pitchFamily="34" charset="-122"/>
              </a:rPr>
              <a:t>第</a:t>
            </a:r>
            <a:r>
              <a:rPr lang="en-US" altLang="zh-CN" sz="1800" dirty="0">
                <a:solidFill>
                  <a:srgbClr val="002060"/>
                </a:solidFill>
                <a:latin typeface="微软雅黑" panose="020B0503020204020204" pitchFamily="34" charset="-122"/>
                <a:ea typeface="微软雅黑" panose="020B0503020204020204" pitchFamily="34" charset="-122"/>
              </a:rPr>
              <a:t>3</a:t>
            </a:r>
            <a:r>
              <a:rPr lang="zh-CN" altLang="en-US" sz="1800" dirty="0">
                <a:solidFill>
                  <a:srgbClr val="002060"/>
                </a:solidFill>
                <a:latin typeface="微软雅黑" panose="020B0503020204020204" pitchFamily="34" charset="-122"/>
                <a:ea typeface="微软雅黑" panose="020B0503020204020204" pitchFamily="34" charset="-122"/>
              </a:rPr>
              <a:t>卷，商务印书馆</a:t>
            </a:r>
            <a:r>
              <a:rPr lang="en-US" altLang="zh-CN" sz="1800" dirty="0">
                <a:solidFill>
                  <a:srgbClr val="002060"/>
                </a:solidFill>
                <a:latin typeface="微软雅黑" panose="020B0503020204020204" pitchFamily="34" charset="-122"/>
                <a:ea typeface="微软雅黑" panose="020B0503020204020204" pitchFamily="34" charset="-122"/>
              </a:rPr>
              <a:t>2017</a:t>
            </a:r>
            <a:r>
              <a:rPr lang="zh-CN" altLang="en-US" sz="1800" dirty="0">
                <a:solidFill>
                  <a:srgbClr val="002060"/>
                </a:solidFill>
                <a:latin typeface="微软雅黑" panose="020B0503020204020204" pitchFamily="34" charset="-122"/>
                <a:ea typeface="微软雅黑" panose="020B0503020204020204" pitchFamily="34" charset="-122"/>
              </a:rPr>
              <a:t>年版。</a:t>
            </a:r>
          </a:p>
          <a:p>
            <a:pPr eaLnBrk="1" hangingPunct="1">
              <a:lnSpc>
                <a:spcPts val="1500"/>
              </a:lnSpc>
            </a:pPr>
            <a:endParaRPr lang="en-US" altLang="zh-CN" sz="1600" b="1" dirty="0">
              <a:latin typeface="楷体" panose="02010609060101010101" pitchFamily="49" charset="-122"/>
              <a:ea typeface="楷体" panose="02010609060101010101" pitchFamily="49" charset="-122"/>
            </a:endParaRPr>
          </a:p>
          <a:p>
            <a:pPr eaLnBrk="1" hangingPunct="1">
              <a:lnSpc>
                <a:spcPts val="1500"/>
              </a:lnSpc>
              <a:buFontTx/>
              <a:buNone/>
            </a:pPr>
            <a:endParaRPr lang="en-US" altLang="zh-CN" sz="2000" b="1" dirty="0">
              <a:latin typeface="楷体_GB2312" pitchFamily="49" charset="-122"/>
              <a:ea typeface="楷体_GB2312" pitchFamily="49" charset="-122"/>
            </a:endParaRPr>
          </a:p>
        </p:txBody>
      </p:sp>
      <p:pic>
        <p:nvPicPr>
          <p:cNvPr id="2" name="图片 1">
            <a:extLst>
              <a:ext uri="{FF2B5EF4-FFF2-40B4-BE49-F238E27FC236}">
                <a16:creationId xmlns:a16="http://schemas.microsoft.com/office/drawing/2014/main" xmlns="" id="{F9DD7763-71C0-481B-AD72-110277CBCFA4}"/>
              </a:ext>
            </a:extLst>
          </p:cNvPr>
          <p:cNvPicPr>
            <a:picLocks noChangeAspect="1"/>
          </p:cNvPicPr>
          <p:nvPr/>
        </p:nvPicPr>
        <p:blipFill>
          <a:blip r:embed="rId2" cstate="print"/>
          <a:stretch>
            <a:fillRect/>
          </a:stretch>
        </p:blipFill>
        <p:spPr>
          <a:xfrm>
            <a:off x="8433468" y="4758373"/>
            <a:ext cx="3015656" cy="1325563"/>
          </a:xfrm>
          <a:prstGeom prst="rect">
            <a:avLst/>
          </a:prstGeom>
          <a:effectLst>
            <a:softEdge rad="177800"/>
          </a:effectLst>
        </p:spPr>
      </p:pic>
    </p:spTree>
    <p:extLst>
      <p:ext uri="{BB962C8B-B14F-4D97-AF65-F5344CB8AC3E}">
        <p14:creationId xmlns:p14="http://schemas.microsoft.com/office/powerpoint/2010/main" xmlns="" val="224823585"/>
      </p:ext>
    </p:extLst>
  </p:cSld>
  <p:clrMapOvr>
    <a:masterClrMapping/>
  </p:clrMapOvr>
  <p:transition>
    <p:cove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248E9FAC-949A-41F9-9334-2E4230636CA4}"/>
              </a:ext>
            </a:extLst>
          </p:cNvPr>
          <p:cNvPicPr>
            <a:picLocks noChangeAspect="1"/>
          </p:cNvPicPr>
          <p:nvPr/>
        </p:nvPicPr>
        <p:blipFill>
          <a:blip r:embed="rId2"/>
          <a:stretch>
            <a:fillRect/>
          </a:stretch>
        </p:blipFill>
        <p:spPr>
          <a:xfrm>
            <a:off x="4064479" y="1983861"/>
            <a:ext cx="4230991" cy="3170195"/>
          </a:xfrm>
          <a:prstGeom prst="rect">
            <a:avLst/>
          </a:prstGeom>
        </p:spPr>
      </p:pic>
    </p:spTree>
    <p:extLst>
      <p:ext uri="{BB962C8B-B14F-4D97-AF65-F5344CB8AC3E}">
        <p14:creationId xmlns:p14="http://schemas.microsoft.com/office/powerpoint/2010/main" xmlns="" val="3037950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nvPr>
        </p:nvGraphicFramePr>
        <p:xfrm>
          <a:off x="3973028" y="520536"/>
          <a:ext cx="4501669" cy="4629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58632" y="4896873"/>
            <a:ext cx="11274735"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009040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2300494" y="983456"/>
            <a:ext cx="8229600" cy="1630363"/>
          </a:xfrm>
        </p:spPr>
        <p:txBody>
          <a:bodyPr/>
          <a:lstStyle/>
          <a:p>
            <a:pPr eaLnBrk="1" hangingPunct="1"/>
            <a:r>
              <a:rPr lang="en-US" altLang="zh-CN" sz="3200" b="1" dirty="0">
                <a:solidFill>
                  <a:srgbClr val="FF0000"/>
                </a:solidFill>
                <a:latin typeface="黑体" panose="02010609060101010101" pitchFamily="49" charset="-122"/>
                <a:ea typeface="黑体" panose="02010609060101010101" pitchFamily="49" charset="-122"/>
              </a:rPr>
              <a:t/>
            </a:r>
            <a:br>
              <a:rPr lang="en-US" altLang="zh-CN" sz="3200" b="1" dirty="0">
                <a:solidFill>
                  <a:srgbClr val="FF0000"/>
                </a:solidFill>
                <a:latin typeface="黑体" panose="02010609060101010101" pitchFamily="49" charset="-122"/>
                <a:ea typeface="黑体" panose="02010609060101010101" pitchFamily="49" charset="-122"/>
              </a:rPr>
            </a:br>
            <a:r>
              <a:rPr lang="zh-CN" altLang="en-US" sz="2800" dirty="0">
                <a:solidFill>
                  <a:srgbClr val="002060"/>
                </a:solidFill>
                <a:latin typeface="华文琥珀" panose="02010800040101010101" pitchFamily="2" charset="-122"/>
                <a:ea typeface="方正粗黑宋简体" panose="02000000000000000000"/>
              </a:rPr>
              <a:t>人生观的主要内容</a:t>
            </a:r>
          </a:p>
        </p:txBody>
      </p:sp>
      <p:sp>
        <p:nvSpPr>
          <p:cNvPr id="118787" name="Rectangle 3"/>
          <p:cNvSpPr>
            <a:spLocks noGrp="1" noChangeArrowheads="1"/>
          </p:cNvSpPr>
          <p:nvPr>
            <p:ph type="body" sz="half" idx="1"/>
          </p:nvPr>
        </p:nvSpPr>
        <p:spPr>
          <a:xfrm>
            <a:off x="2183033" y="3781857"/>
            <a:ext cx="4973548" cy="1959428"/>
          </a:xfrm>
          <a:solidFill>
            <a:schemeClr val="bg1"/>
          </a:solidFill>
          <a:effectLst>
            <a:outerShdw blurRad="50800" dist="38100" dir="5400000" algn="t" rotWithShape="0">
              <a:prstClr val="black">
                <a:alpha val="40000"/>
              </a:prstClr>
            </a:outerShdw>
          </a:effectLst>
        </p:spPr>
        <p:txBody>
          <a:bodyPr/>
          <a:lstStyle/>
          <a:p>
            <a:pPr eaLnBrk="1" hangingPunct="1">
              <a:buFontTx/>
              <a:buNone/>
            </a:pPr>
            <a:endParaRPr lang="en-US" altLang="zh-CN" sz="2400" b="1" dirty="0">
              <a:latin typeface="楷体_GB2312" charset="-122"/>
              <a:ea typeface="楷体_GB2312" charset="-122"/>
            </a:endParaRPr>
          </a:p>
          <a:p>
            <a:pPr eaLnBrk="1" hangingPunct="1"/>
            <a:r>
              <a:rPr lang="zh-CN" altLang="en-US" sz="2000" b="1" dirty="0">
                <a:solidFill>
                  <a:srgbClr val="002060"/>
                </a:solidFill>
                <a:latin typeface="微软雅黑" panose="020B0503020204020204" pitchFamily="34" charset="-122"/>
                <a:ea typeface="微软雅黑" panose="020B0503020204020204" pitchFamily="34" charset="-122"/>
              </a:rPr>
              <a:t>人生目的</a:t>
            </a:r>
            <a:r>
              <a:rPr lang="zh-CN" altLang="en-US" sz="2000" dirty="0">
                <a:solidFill>
                  <a:srgbClr val="002060"/>
                </a:solidFill>
                <a:latin typeface="微软雅黑" panose="020B0503020204020204" pitchFamily="34" charset="-122"/>
                <a:ea typeface="微软雅黑" panose="020B0503020204020204" pitchFamily="34" charset="-122"/>
              </a:rPr>
              <a:t>：回答人为什么活着； </a:t>
            </a:r>
          </a:p>
          <a:p>
            <a:pPr eaLnBrk="1" hangingPunct="1"/>
            <a:r>
              <a:rPr lang="zh-CN" altLang="en-US" sz="2000" b="1" dirty="0">
                <a:solidFill>
                  <a:srgbClr val="002060"/>
                </a:solidFill>
                <a:latin typeface="微软雅黑" panose="020B0503020204020204" pitchFamily="34" charset="-122"/>
                <a:ea typeface="微软雅黑" panose="020B0503020204020204" pitchFamily="34" charset="-122"/>
              </a:rPr>
              <a:t>人生态度</a:t>
            </a:r>
            <a:r>
              <a:rPr lang="zh-CN" altLang="en-US" sz="2000" dirty="0">
                <a:solidFill>
                  <a:srgbClr val="002060"/>
                </a:solidFill>
                <a:latin typeface="微软雅黑" panose="020B0503020204020204" pitchFamily="34" charset="-122"/>
                <a:ea typeface="微软雅黑" panose="020B0503020204020204" pitchFamily="34" charset="-122"/>
              </a:rPr>
              <a:t>：回答人应当如何活着；</a:t>
            </a:r>
          </a:p>
          <a:p>
            <a:pPr eaLnBrk="1" hangingPunct="1"/>
            <a:r>
              <a:rPr lang="zh-CN" altLang="en-US" sz="2000" b="1" dirty="0">
                <a:solidFill>
                  <a:srgbClr val="002060"/>
                </a:solidFill>
                <a:latin typeface="微软雅黑" panose="020B0503020204020204" pitchFamily="34" charset="-122"/>
                <a:ea typeface="微软雅黑" panose="020B0503020204020204" pitchFamily="34" charset="-122"/>
              </a:rPr>
              <a:t>人生价值</a:t>
            </a:r>
            <a:r>
              <a:rPr lang="zh-CN" altLang="en-US" sz="2000" dirty="0">
                <a:solidFill>
                  <a:srgbClr val="002060"/>
                </a:solidFill>
                <a:latin typeface="微软雅黑" panose="020B0503020204020204" pitchFamily="34" charset="-122"/>
                <a:ea typeface="微软雅黑" panose="020B0503020204020204" pitchFamily="34" charset="-122"/>
              </a:rPr>
              <a:t>：回答什么样的人生才有价值。</a:t>
            </a:r>
            <a:endParaRPr kumimoji="1" lang="zh-CN" altLang="en-US" sz="2000" dirty="0">
              <a:solidFill>
                <a:srgbClr val="002060"/>
              </a:solidFill>
              <a:latin typeface="微软雅黑" panose="020B0503020204020204" pitchFamily="34" charset="-122"/>
              <a:ea typeface="微软雅黑" panose="020B0503020204020204" pitchFamily="34" charset="-122"/>
            </a:endParaRPr>
          </a:p>
          <a:p>
            <a:pPr lvl="1" eaLnBrk="1" hangingPunct="1">
              <a:buFontTx/>
              <a:buNone/>
            </a:pPr>
            <a:endParaRPr lang="en-US" altLang="zh-CN" b="1" dirty="0">
              <a:ea typeface="楷体_GB2312" charset="-122"/>
            </a:endParaRPr>
          </a:p>
        </p:txBody>
      </p:sp>
      <p:pic>
        <p:nvPicPr>
          <p:cNvPr id="118789" name="Picture 8" descr="wheretogo"/>
          <p:cNvPicPr>
            <a:picLocks noChangeAspect="1" noChangeArrowheads="1"/>
          </p:cNvPicPr>
          <p:nvPr/>
        </p:nvPicPr>
        <p:blipFill>
          <a:blip r:embed="rId2">
            <a:extLst>
              <a:ext uri="{28A0092B-C50C-407E-A947-70E740481C1C}">
                <a14:useLocalDpi xmlns:a14="http://schemas.microsoft.com/office/drawing/2010/main" xmlns="" val="0"/>
              </a:ext>
            </a:extLst>
          </a:blip>
          <a:srcRect t="27887" b="4659"/>
          <a:stretch>
            <a:fillRect/>
          </a:stretch>
        </p:blipFill>
        <p:spPr bwMode="auto">
          <a:xfrm>
            <a:off x="8194832" y="3648598"/>
            <a:ext cx="2103438" cy="2225946"/>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790" name="Rectangle 9"/>
          <p:cNvSpPr>
            <a:spLocks noChangeArrowheads="1"/>
          </p:cNvSpPr>
          <p:nvPr/>
        </p:nvSpPr>
        <p:spPr bwMode="auto">
          <a:xfrm>
            <a:off x="1791478" y="2372695"/>
            <a:ext cx="8864081" cy="830997"/>
          </a:xfrm>
          <a:prstGeom prst="rect">
            <a:avLst/>
          </a:prstGeom>
          <a:solidFill>
            <a:schemeClr val="bg1"/>
          </a:solidFill>
          <a:ln>
            <a:noFill/>
          </a:ln>
          <a:effectLst>
            <a:outerShdw blurRad="50800" dist="38100" dir="5400000" algn="t" rotWithShape="0">
              <a:prstClr val="black">
                <a:alpha val="40000"/>
              </a:prstClr>
            </a:outerShdw>
          </a:effectLs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sz="2400" dirty="0">
                <a:solidFill>
                  <a:srgbClr val="002060"/>
                </a:solidFill>
                <a:latin typeface="微软雅黑" panose="020B0503020204020204" pitchFamily="34" charset="-122"/>
                <a:ea typeface="微软雅黑" panose="020B0503020204020204" pitchFamily="34" charset="-122"/>
              </a:rPr>
              <a:t>人生观的主要内容包括对人生目的、人生态度和人生价值等问题的根本看法。 </a:t>
            </a:r>
          </a:p>
        </p:txBody>
      </p:sp>
    </p:spTree>
    <p:extLst>
      <p:ext uri="{BB962C8B-B14F-4D97-AF65-F5344CB8AC3E}">
        <p14:creationId xmlns:p14="http://schemas.microsoft.com/office/powerpoint/2010/main" xmlns="" val="2713857630"/>
      </p:ext>
    </p:extLst>
  </p:cSld>
  <p:clrMapOvr>
    <a:masterClrMapping/>
  </p:clrMapOvr>
  <p:transition>
    <p:cove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2635</Words>
  <Application>Microsoft Office PowerPoint</Application>
  <PresentationFormat>自定义</PresentationFormat>
  <Paragraphs>225</Paragraphs>
  <Slides>72</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72</vt:i4>
      </vt:variant>
    </vt:vector>
  </HeadingPairs>
  <TitlesOfParts>
    <vt:vector size="74" baseType="lpstr">
      <vt:lpstr>Office 主题​​</vt:lpstr>
      <vt:lpstr>剪辑</vt:lpstr>
      <vt:lpstr>幻灯片 1</vt:lpstr>
      <vt:lpstr>幻灯片 2</vt:lpstr>
      <vt:lpstr>幻灯片 3</vt:lpstr>
      <vt:lpstr>幻灯片 4</vt:lpstr>
      <vt:lpstr>幻灯片 5</vt:lpstr>
      <vt:lpstr> 人的本质是什么</vt:lpstr>
      <vt:lpstr> 个人与社会的关系</vt:lpstr>
      <vt:lpstr>幻灯片 8</vt:lpstr>
      <vt:lpstr> 人生观的主要内容</vt:lpstr>
      <vt:lpstr>幻灯片 10</vt:lpstr>
      <vt:lpstr>幻灯片 11</vt:lpstr>
      <vt:lpstr>幻灯片 12</vt:lpstr>
      <vt:lpstr>幻灯片 13</vt:lpstr>
      <vt:lpstr>幻灯片 14</vt:lpstr>
      <vt:lpstr> 人生的路怎么越走越窄</vt:lpstr>
      <vt:lpstr>幻灯片 16</vt:lpstr>
      <vt:lpstr> 大学生冒死救老农值得吗？</vt:lpstr>
      <vt:lpstr>幻灯片 18</vt:lpstr>
      <vt:lpstr>幻灯片 19</vt:lpstr>
      <vt:lpstr> 大学生郎郎的困惑</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   不同的人生目的</vt:lpstr>
      <vt:lpstr>我们该选择哪一种呢？</vt:lpstr>
      <vt:lpstr> 服务人民  奉献社会</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lenovo</cp:lastModifiedBy>
  <cp:revision>7</cp:revision>
  <dcterms:created xsi:type="dcterms:W3CDTF">2021-08-19T01:01:52Z</dcterms:created>
  <dcterms:modified xsi:type="dcterms:W3CDTF">2022-09-18T03:04:59Z</dcterms:modified>
</cp:coreProperties>
</file>